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171144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56618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41226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33643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59190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46645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1854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39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#امنية_بيتك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0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#فتوى_بيتك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23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509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#مليونير_الدانة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15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#مليونيرـالدانة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054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18.166666666667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5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#حياكم_في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39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#سناب_بوبيان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1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6.5833333333333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03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7535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205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661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87963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92640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99337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982658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55727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6417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61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#فانتاسي_بوبيان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43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81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4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03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#اعرف_حقوقك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72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#تفجير_قندهار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9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82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03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0.31578947368421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0.89473684210526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2.2105263157895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60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4051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038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29868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95770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47238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87303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95223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8503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17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636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4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#صباح_الخير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90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#فياريال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75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#برشلونة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1536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932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290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2017-01-12T08:57:24Z</dcterms:created>
  <dcterms:modified xsi:type="dcterms:W3CDTF">2017-01-12T08:57:40Z</dcterms:modified>
</cp:coreProperties>
</file>