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309322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11231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627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8298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4521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915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4112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062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- 2017-01-08 07:01:01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كم عدد العملات التي يوفرها جهاز السحب الآلي الموجود في فرع المطار؟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0.9289%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46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- 2017-01-10 07:01:00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 اسم الملك الموكل بالجنة؟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0.8039%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18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- 2017-01-08 06:01:00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شوي شارك بمسابقة #اربح_مع_بوبيان
جاوب على السؤال وادخل السحب على 100 دينار
ريتويت وخل الكل يشارك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0.1270%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90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- 2017-01-05 09:56:18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 في مسابقة #سناب_بوبيان وقد تربح ٥٠ د.ك
تابعنا على سناب شات لمعرفة السؤال
ريتويت وخل الكل يشارك
</a:t>
                      </a:r>
                      <a:r>
                        <a:rPr lang="en-US" sz="1000"/>
                        <a:t>https://t.co/ilhR8FTvbb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37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- 2017-01-10 06:01:00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شوي شارك بمسابقة #بوبيان_كل_ثلاثاء
جاوب على السؤال وادخل السحب على 100 دينار
ريتويت وخل الكل يشارك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0.0770%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1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- 2017-01-06 09:10:05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قال عليه الصلاة والسلام: اذا اراد الله بعبد خيرا استعمله، فقيل: فكيف يستعمله يارسول الله؟ قال: يوفقه بعمل صالح قبل… </a:t>
                      </a:r>
                      <a:r>
                        <a:rPr lang="en-US" sz="1000"/>
                        <a:t>https://t.co/fVZHwf3NFQ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6716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09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930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78842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72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453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0824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8357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810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06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- 2017-01-05 17:31:06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لرابح المليون دينار كويتي من حساب الدانة السيد/ سيد مصطفى الموسوي #مليونير_الدانة الف مبروك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163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- 2017-01-05 20:08:12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لحظة إعلان الفائز في سحب أكبر جائزة مصرفية بالعالم بشهادة معتمدة من غنيس للارقام القياسية
مبروك للمليونيرالجديد مع… </a:t>
                      </a:r>
                      <a:r>
                        <a:rPr lang="en-US" sz="1000"/>
                        <a:t>https://t.co/odbED5KtzZ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86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- 2017-01-06 09:30:13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جائزة المليون دينار كويتي من حساب الدانة " أكبر جائزة مرتبطة بحساب مصرفي" في العالم بحسب موسوعة غينيس للأرقام القيا… </a:t>
                      </a:r>
                      <a:r>
                        <a:rPr lang="en-US" sz="1000"/>
                        <a:t>https://t.co/uavTxZUI87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22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- 2017-01-05 18:44:58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لرابح المليون دينار كويتي
سيد مصطفى سيد الموسوي </a:t>
                      </a:r>
                      <a:r>
                        <a:rPr lang="en-US" sz="1000"/>
                        <a:t>https://t.co/kv42aXxt8u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63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- 2017-01-06 12:23:07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أسرة بنك الخليج تبارك لدولة الكويت الحبيبة لحصولها على رقم قياسي جديد من موسوعة غينيس للأرقام القياسية
الف مبروك لش… </a:t>
                      </a:r>
                      <a:r>
                        <a:rPr lang="en-US" sz="1000"/>
                        <a:t>https://t.co/PLtvt9cmfD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69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- 2017-01-07 11:10:41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أجهزة السحب الآلي متوفرة في جراند أفنيوز لخدمتكم 
#</a:t>
                      </a:r>
                      <a:r>
                        <a:rPr lang="en-US" sz="1000"/>
                        <a:t>ABK_ATM https://t.co/mrYqLxMScL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92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- 2017-01-07 12:31:33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الدانة، أكبر جائزة مصرفية في العالم.
اودع الأن أو إفتح حساب اليوم! </a:t>
                      </a:r>
                      <a:r>
                        <a:rPr lang="en-US" sz="1000"/>
                        <a:t>https://t.co/yPRWTdSsz3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85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- 2017-01-05 20:38:51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جانب من سحوبات حساب </a:t>
                      </a:r>
                      <a:r>
                        <a:rPr lang="en-US" sz="1000"/>
                        <a:t>red </a:t>
                      </a:r>
                      <a:r>
                        <a:rPr lang="ar-AE" sz="1000"/>
                        <a:t>و الراتب على ١٠٠٠ دك لكل حساب وسحب سيارة كاديلاك إسكاليد ٢٠١٧
#مليونيرـالدانة </a:t>
                      </a:r>
                      <a:r>
                        <a:rPr lang="en-US" sz="1000"/>
                        <a:t>https://t.co/AE9Js5j86c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35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- 2017-01-09 12:35:37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تمتّع بخصم يصل إلى 50 % على تذاكر الخطوط الجوية القطرية عند الحجز عبر الإنترنت باستخدام أي بطاقة فيزا بين 9 و16 ينا… </a:t>
                      </a:r>
                      <a:r>
                        <a:rPr lang="en-US" sz="1000"/>
                        <a:t>https://t.co/cL06AXnzNx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3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- 2017-01-08 09:01:07</a:t>
                      </a:r>
                      <a:r>
                        <a:rPr lang="en-US" sz="1000"/>
                        <a:t>
Congratulations to the lucky winners KD 5000 with Yawmi Account
</a:t>
                      </a:r>
                      <a:r>
                        <a:rPr lang="ar-AE" sz="1000"/>
                        <a:t>مبروك للرابحين 5000 د.ك مع حساب يومي </a:t>
                      </a:r>
                      <a:r>
                        <a:rPr lang="en-US" sz="1000"/>
                        <a:t>https://t.co/8RIaHEqEkf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9649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57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446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82864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049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918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013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8654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074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78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- 2017-01-09 07:22:05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ايداع الرواتب التالية في حساب العملاء اليوم:
المؤسسة العامة للتأمينات الإجتماعية (المتقاعدين)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3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- 2017-01-05 09:20:10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حول راتبك واربح فوراً هدية نقدية من 200 أو قرض بدون فوائد لغاية 7500 د.ك مع حساب أساس </a:t>
                      </a:r>
                      <a:r>
                        <a:rPr lang="en-US" sz="1000"/>
                        <a:t>https://t.co/x3LXdHzLlt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62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- 2017-01-05 18:27:02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لـ فهد رابح سيارة كاديلاك سكاليد من حساب الراتب و </a:t>
                      </a:r>
                      <a:r>
                        <a:rPr lang="en-US" sz="1000"/>
                        <a:t>red https://t.co/mqO4ZSCF2R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92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- 2017-01-07 10:53:57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شكراً لكل من حضر وساهم في إنجاح أكبر سحب مصرفي لعام ٢٠١٧
نشوفكم السنة الياية مع مليونير يديد مع حساب الدانة من بنك… </a:t>
                      </a:r>
                      <a:r>
                        <a:rPr lang="en-US" sz="1000"/>
                        <a:t>https://t.co/AqhvHnIOkU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05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- 2017-01-05 07:16:20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يسعدنا إطلاق حساب #السنبلة لعام 2017 بحلته الجديدة وذلك بالمزيد من الرابحين وقيمة الهدايا
#بنك_وربة #نتميز_بالحلول </a:t>
                      </a:r>
                      <a:r>
                        <a:rPr lang="en-US" sz="1000"/>
                        <a:t>https://t.co/AupxJDU681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12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- 2017-01-06 10:11:57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تفاعل الجمهور مع مسابقة "صيد الكاش" من ضمن فعاليات حفل سحب مليونير الدانة امس. وقد فاز المشاركون بمبالغ نقدية بل… </a:t>
                      </a:r>
                      <a:r>
                        <a:rPr lang="en-US" sz="1000"/>
                        <a:t>https://t.co/HZJOJQFPBk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2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- 2017-01-09 08:26:47</a:t>
                      </a:r>
                      <a:r>
                        <a:rPr lang="en-US" sz="1000"/>
                        <a:t>
•
</a:t>
                      </a:r>
                      <a:r>
                        <a:rPr lang="ar-AE" sz="1000"/>
                        <a:t>إحصل على ٣٠٪ خصم على جميع المأكولات والمشروبات.
للاستفادة من هذا الخصم ابرز الجزء الخلفى من إيصال جهاز الصرف الآل… </a:t>
                      </a:r>
                      <a:r>
                        <a:rPr lang="en-US" sz="1000"/>
                        <a:t>https://t.co/nwK0ZLMmbi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07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- 2017-01-07 16:30:28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إن حصلت لك فرصة العودة في التاريخ، ما الفترة الزمنية التي ستختار زيارتها؟ </a:t>
                      </a:r>
                      <a:r>
                        <a:rPr lang="en-US" sz="1000"/>
                        <a:t>https://t.co/YPQFy7QCw6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03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- 2017-01-05 18:22:06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لرابحة الـ 1,000 دينار من حساب الراتب </a:t>
                      </a:r>
                      <a:r>
                        <a:rPr lang="en-US" sz="1000"/>
                        <a:t>https://t.co/bUDWLk6jAZ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0850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5521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372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Own and Retweeted Tweets Table - 1 of 3</vt:lpstr>
      <vt:lpstr>Own and Retweeted Tweets Table - 2 of 3</vt:lpstr>
      <vt:lpstr>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3</dc:title>
  <dc:creator>Administrator</dc:creator>
  <cp:lastModifiedBy>Administrator</cp:lastModifiedBy>
  <cp:revision>1</cp:revision>
  <dcterms:created xsi:type="dcterms:W3CDTF">2017-01-12T08:52:14Z</dcterms:created>
  <dcterms:modified xsi:type="dcterms:W3CDTF">2017-01-12T08:52:53Z</dcterms:modified>
</cp:coreProperties>
</file>