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2930479"/>
              </p:ext>
            </p:extLst>
          </p:nvPr>
        </p:nvGraphicFramePr>
        <p:xfrm>
          <a:off x="457200" y="1731963"/>
          <a:ext cx="8229601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25927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2883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7465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6448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9286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8558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629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8770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3171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7252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4599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1814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2771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5421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847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241709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686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114327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28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581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@Gulf_Bank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142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377070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838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725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959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4513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990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0237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347498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9133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5885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1805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6553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7041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6499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801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1409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8142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1451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0468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7053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8000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522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@BurganBankGroup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5823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4169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242</Words>
  <Application>Microsoft Office PowerPoint</Application>
  <PresentationFormat>On-screen Show (4:3)</PresentationFormat>
  <Paragraphs>160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Key Metrics Table - 1 of 2</vt:lpstr>
      <vt:lpstr>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 - 1 of 2</dc:title>
  <dc:creator>Administrator</dc:creator>
  <cp:lastModifiedBy>Administrator</cp:lastModifiedBy>
  <cp:revision>1</cp:revision>
  <dcterms:created xsi:type="dcterms:W3CDTF">2017-01-12T08:24:50Z</dcterms:created>
  <dcterms:modified xsi:type="dcterms:W3CDTF">2017-01-12T08:25:46Z</dcterms:modified>
</cp:coreProperties>
</file>