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86668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984143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872949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68981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78278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05581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1369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62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30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#امنية_بيتك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288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#فتوى_بيتك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44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67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7.2608695652174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2.3478260869565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1.304347826087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10.913043478261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24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7.0952380952381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09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58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95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86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#تأمين_السفر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7167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520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416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916433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81985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42703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2111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79792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4394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78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#صباح_الخير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13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#فياريال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69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#برشلونة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66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#عاش_المعاش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92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#راتبي_يتميز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11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#معرض_الفرص_العقارية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79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#مليونيرـالدانة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01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#AlTijari_Offers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55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79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#ABK_Saving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3829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045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5536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38438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17167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10890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08924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7621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129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64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53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#Simpler_Banking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08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#ABK_Friday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20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20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#ABK_ATM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1137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309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300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2017-01-12T07:45:16Z</dcterms:created>
  <dcterms:modified xsi:type="dcterms:W3CDTF">2017-01-12T07:45:57Z</dcterms:modified>
</cp:coreProperties>
</file>