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247021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58354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04696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26401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98645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005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1553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80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6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#امنية_بيتك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6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#فتوى_بيتك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46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84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7.2608695652174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2.3478260869565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1.304347826087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10.913043478261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49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7.0952380952381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59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13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0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34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#تأمين_السفر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125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098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3014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71667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91704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52509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19185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1896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4512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24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#فياريال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22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#برشلونة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2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#عاش_المعاش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28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#راتبي_يتميز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#معرض_الفرص_العقارية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73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#مليونيرـالدانة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31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61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5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#ABK_Saving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964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400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826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4352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9570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94876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966037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3569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5411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45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1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#Simpler_Banking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19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24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33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#ABK_ATM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6760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728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2017-01-12T07:43:03Z</dcterms:created>
  <dcterms:modified xsi:type="dcterms:W3CDTF">2017-01-12T07:43:47Z</dcterms:modified>
</cp:coreProperties>
</file>