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4883696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490577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105272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994015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771459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164338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12919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60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#مبادري_بيتك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759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#امنية_بيتك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962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#فتوى_بيتك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663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#السنبلة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832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7.2608695652174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2.3478260869565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1.304347826087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10.913043478261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482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7.0952380952381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2.5714285714286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8834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#جمعة_مباركة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376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#مكافآت_وربة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475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#مسابقة_وربة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687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#تأمين_السفر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92224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01/05/2017 - 01/11/2017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720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4060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991758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539816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246514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245258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500897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22563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390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#صباح_الخير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39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#فياريال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907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#برشلونة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537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#عاش_المعاش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771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#راتبي_يتميز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535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#معرض_الفرص_العقارية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105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#مليونيرـالدانة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861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#AlTijari_Offers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119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250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#ABK_Saving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83686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01/05/2017 - 01/11/2017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933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53563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990427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075467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371430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415644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620176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876834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351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#الأهلي_أسهل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251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#Simpler_Banking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49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#ABK_Friday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468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#ABK_Cards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215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#ABK_ATM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73063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01/05/2017 - 01/11/2017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6991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300</Words>
  <Application>Microsoft Office PowerPoint</Application>
  <PresentationFormat>On-screen Show (4:3)</PresentationFormat>
  <Paragraphs>177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Hashtag Detection - 1 of 3</vt:lpstr>
      <vt:lpstr>Hashtag Detection - 2 of 3</vt:lpstr>
      <vt:lpstr>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 - 1 of 3</dc:title>
  <dc:creator>Administrator</dc:creator>
  <cp:lastModifiedBy>Administrator</cp:lastModifiedBy>
  <cp:revision>1</cp:revision>
  <dcterms:created xsi:type="dcterms:W3CDTF">2017-01-12T07:40:58Z</dcterms:created>
  <dcterms:modified xsi:type="dcterms:W3CDTF">2017-01-12T07:41:33Z</dcterms:modified>
</cp:coreProperties>
</file>