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878584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0578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950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466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078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102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955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364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31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4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- 2017-01-06 06:02:29</a:t>
                      </a:r>
                      <a:r>
                        <a:rPr lang="en-US" sz="1000"/>
                        <a:t>
For your convenience, we deliver renewed NBK Debit Cards via the courier K-Post.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1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- 2017-01-06 09:15:23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قال عليه الصلاة والسلام: اذا اراد الله بعبد خيرا استعمله، فقيل: فكيف يستعمله يارسول الله؟ قال: يوفقه بعمل صالح قبل الموت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3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- 2017-01-05 18:45:15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لرابح المليون دينار كويتي
سيد مصطفى سيد الموسوي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6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- 2017-01-09 06:48:06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حقق أحلامك مع حساب الجوهرة!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- 2017-01-08 09:54:47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في هذا العام يمر على صدور مرسوم تأسيس "بيتك" ٤٠ سنة، بدأها في فرع صغير بمنطقة الشرق واليوم في أكثر من٤٠٠ فرع حول العالم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45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- 2017-01-05 20:09:53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لحظة إعلان الفائز في سحب أكبر جائزة مصرفية بالعالم بشهادة معتمدة من غنيس للارقام القياسية.
الف مبروك للمليونير الجديد مع حساب الدانة من بنك الخليج
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211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901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629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3430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249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40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36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661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17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17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961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1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- 2017-01-09 17:30:14</a:t>
                      </a:r>
                      <a:r>
                        <a:rPr lang="en-US" sz="1000"/>
                        <a:t>
"</a:t>
                      </a:r>
                      <a:r>
                        <a:rPr lang="ar-AE" sz="1000"/>
                        <a:t>من شروط صحة عقد البيع أن يكون كل من البائع والمشتري مميزاً راضياً مريداً للتعاقد"
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38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- 2017-01-09 06:48:46</a:t>
                      </a:r>
                      <a:r>
                        <a:rPr lang="en-US" sz="1000"/>
                        <a:t>
Turn your dreams into reality with the Al Jawhara account!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0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- 2017-01-08 12:25:13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فريق عمل فرع اليرموك بحلته الجديدة يرحبون بعملاء "بيتك"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02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- 2017-01-11 07:23:04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دولة الامارات العربية المتحدة تمنح الاطفائي الرائد/ أيمن المفرح من الكويت ميدالية خدمة المجتمع للجهود التي قدمها من خلال فريق الانقاذ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8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- 2017-01-06 06:02:36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نقدم خدمة توصيل بطاقات السحب الآلي المجددة إليك بواسطة الشركة الكويتية الوطنية للبريد!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2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- 2017-01-10 11:02:42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قرية صباح الأحمد التراثية تعاود استقبالكم للعام الرابع على التوالي في منطقة السالمي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8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- 2017-01-09 11:28:48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مبادرة #امنية_بيتك تشهد تفاعلا كبيرا من المجتمع، من خلال نقاط تجميع عبوات المياه البلاستيكية في مختلف المناطق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64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- 2017-01-07 12:32:49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الدانة، أكبر جائزة مصرفية في العالم.
اودع الأن أو إفتح حساب اليوم!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9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- 2017-01-08 09:20:13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02/01/2017 إلى 05/01/2017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- 2017-01-05 18:46:04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مبروك لرابحة الـ 1,000 دينار من حساب الراتب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887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90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555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0306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502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72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37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96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267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408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05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8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- 2017-01-09 10:04:44</a:t>
                      </a:r>
                      <a:r>
                        <a:rPr lang="en-US" sz="1000"/>
                        <a:t>
#NBKMagicMoments 
</a:t>
                      </a:r>
                      <a:r>
                        <a:rPr lang="ar-AE" sz="1000"/>
                        <a:t>من مفاجات بنك الكويت الوطني في قوت ماركت في حديقة الشهيد. منو فاز حصالة؟
رادين لكم الشهر الياي بمفاجأة أحلى! 
#</a:t>
                      </a:r>
                      <a:r>
                        <a:rPr lang="en-US" sz="1000"/>
                        <a:t>NBKMagicMoments at @QoutMarket @shaheedpark. Who played our mini game and won a money box? Join us next month for more surprises!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0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- 2017-01-05 08:53:09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شنو تتوقعون؟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41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- 2017-01-06 13:56:10</a:t>
                      </a:r>
                      <a:r>
                        <a:rPr lang="en-US" sz="1000"/>
                        <a:t>
"</a:t>
                      </a:r>
                      <a:r>
                        <a:rPr lang="ar-AE" sz="1000"/>
                        <a:t>ترقبوا معرض الكويت للسيارات "اوتوموتو برعاية "بيتك" من ١٢ الى ٢١ يناير في ٣٦٠ مول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05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- 2017-01-10 08:03:28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ربعك في#مسابقة_وربة
شروط المشاركة:
١- متابعة حساب بنك وربة في انستغرام
٢- منشن ربعك اللي ودك تشاركهم الجواب
٣- إجابة واحدة لكل مشترك
٤- موظفو البنك لا تحتسب مشاركتهم
يتم اختيار الفائز عن طريق القرعة 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61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- 2017-01-05 18:46:26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مبروك لرابحة الـ 1,000 دينار من حساب الراتب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5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- 2017-01-05 20:40:00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جانب من سحوبات حساب </a:t>
                      </a:r>
                      <a:r>
                        <a:rPr lang="en-US" sz="1000"/>
                        <a:t>red </a:t>
                      </a:r>
                      <a:r>
                        <a:rPr lang="ar-AE" sz="1000"/>
                        <a:t>و الراتب على ١٠٠٠ دك لكل حساب وسحب سيارة كاديلاك إسكاليد ٢٠١٧
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5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- 2017-01-08 12:53:22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4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- 2017-01-08 08:04:02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استخدم بطاقات </a:t>
                      </a:r>
                      <a:r>
                        <a:rPr lang="en-US" sz="1000"/>
                        <a:t>Visa </a:t>
                      </a:r>
                      <a:r>
                        <a:rPr lang="ar-AE" sz="1000"/>
                        <a:t>الوطني محلياً وفي الخارج واربح رحلة أحلامك إلى دبي على طائرة خاصة مع شخص واحد من عائلتك أو أصدقائك! للمزيد </a:t>
                      </a:r>
                      <a:r>
                        <a:rPr lang="en-US" sz="1000"/>
                        <a:t>nbk.com/privatejet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94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- 2017-01-06 09:32:38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الدانة تحرز رقماً قياسياً جديداً مع موسوعة غينيس
جائزة المليون دينار كويتي من حساب الدانة " أكبر جائزة مرتبطة بحساب مصرفي" في العالم بحسب موسوعة غينيس للأرقام القياسية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72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82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427</Words>
  <Application>Microsoft Office PowerPoint</Application>
  <PresentationFormat>On-screen Show (4:3)</PresentationFormat>
  <Paragraphs>233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Posts Table - 1 of 3</vt:lpstr>
      <vt:lpstr>Own Posts Table - 2 of 3</vt:lpstr>
      <vt:lpstr>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- 1 of 3</dc:title>
  <dc:creator>Administrator</dc:creator>
  <cp:lastModifiedBy>Administrator</cp:lastModifiedBy>
  <cp:revision>1</cp:revision>
  <dcterms:created xsi:type="dcterms:W3CDTF">2017-01-12T07:35:47Z</dcterms:created>
  <dcterms:modified xsi:type="dcterms:W3CDTF">2017-01-12T07:36:43Z</dcterms:modified>
</cp:coreProperties>
</file>