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0800416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44979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9519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1206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9044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9792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3770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649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Toyota Kuwait - 2016-12-19 10:18:21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ضربة قوية في الأسعارلنهاية الموسم 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0.4507%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8513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1312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Videos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Videos Table</dc:title>
  <dc:creator>Administrator</dc:creator>
  <cp:lastModifiedBy>Administrator</cp:lastModifiedBy>
  <cp:revision>1</cp:revision>
  <dcterms:created xsi:type="dcterms:W3CDTF">2017-01-10T08:55:29Z</dcterms:created>
  <dcterms:modified xsi:type="dcterms:W3CDTF">2017-01-10T08:55:33Z</dcterms:modified>
</cp:coreProperties>
</file>