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8419109"/>
              </p:ext>
            </p:extLst>
          </p:nvPr>
        </p:nvGraphicFramePr>
        <p:xfrm>
          <a:off x="457200" y="1731963"/>
          <a:ext cx="8229600" cy="171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414054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549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7948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625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2549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9038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9390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470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192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4431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222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600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28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2.1318%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5.5446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14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Alghanim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53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Chevrolet Alghanim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0.9683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9276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1223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</Words>
  <Application>Microsoft Office PowerPoint</Application>
  <PresentationFormat>On-screen Show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2017-01-10T08:54:38Z</dcterms:created>
  <dcterms:modified xsi:type="dcterms:W3CDTF">2017-01-10T08:54:48Z</dcterms:modified>
</cp:coreProperties>
</file>