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3688854"/>
              </p:ext>
            </p:extLst>
          </p:nvPr>
        </p:nvGraphicFramePr>
        <p:xfrm>
          <a:off x="457200" y="1731963"/>
          <a:ext cx="8229600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95711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59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7084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7073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875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8588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74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Mix FM KSA - 2016-12-29 11:39:08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برنامج #بونجور مع وفاء باوزير حلقة اليوم الخميس 29-12-2016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788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Mix FM KSA - 2016-12-29 10:58:20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برنامج #كافيين مع نواف الظفيري و ياسر السقاف حلقة اليوم الخميس 29-12-2016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93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Mix FM KSA - 2016-12-27 11:09:13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برنامج #بونجور مع اميره العباس حلقة اليوم الثلاثاء 27-12-2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479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Mix FM KSA - 2016-12-27 11:05:45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برنامج #كافيين مع نواف الظفيري و ياسر السقاف حلقة اليوم الثلاثاء 27-12-2016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221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Mix FM KSA - 2016-12-07 14:10:02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برنامج #الجولة حلقة يوم الثلاثاء 6-12-2016م مع بسام قايد وضيفه يزيد الغامدي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844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Mix FM KSA - 2016-12-05 15:12:20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برنامج #الجولة حلقة يوم الاحد 4-12-206 مع بسام قايد وضيفيه حمود البقمي وفهد لابورتا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661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Mix FM KSA - 2016-12-02 03:51:40</a:t>
                      </a:r>
                      <a:r>
                        <a:rPr lang="en-US" sz="1000"/>
                        <a:t>
#</a:t>
                      </a:r>
                      <a:r>
                        <a:rPr lang="ar-AE" sz="1000"/>
                        <a:t>ياذا_الليل مع زيد السويدا والعنود تركي - الخميس 1-12-2016 ( متى ماتقبل نصيحه شخص ؟)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160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Mix FM KSA - 2016-12-02 03:32:51</a:t>
                      </a:r>
                      <a:r>
                        <a:rPr lang="en-US" sz="1000"/>
                        <a:t>
#</a:t>
                      </a:r>
                      <a:r>
                        <a:rPr lang="ar-AE" sz="1000"/>
                        <a:t>أنا_أقدر مع المستشار طراد و المحامي خالد ابوراشد - حلقة يوم الخميس 1-12-2016 (الجرائم المعلوماتية)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0.1267%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681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4030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110</Words>
  <Application>Microsoft Office PowerPoint</Application>
  <PresentationFormat>On-screen Show (4:3)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Videos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Videos Table</dc:title>
  <dc:creator>Administrator</dc:creator>
  <cp:lastModifiedBy>Administrator</cp:lastModifiedBy>
  <cp:revision>1</cp:revision>
  <dcterms:created xsi:type="dcterms:W3CDTF">2017-01-09T12:07:00Z</dcterms:created>
  <dcterms:modified xsi:type="dcterms:W3CDTF">2017-01-09T12:07:18Z</dcterms:modified>
</cp:coreProperties>
</file>