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245081"/>
              </p:ext>
            </p:extLst>
          </p:nvPr>
        </p:nvGraphicFramePr>
        <p:xfrm>
          <a:off x="457200" y="1731963"/>
          <a:ext cx="8229600" cy="105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935016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170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3045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822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233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9034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9931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6084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107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27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7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97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69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Mix FM KSA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0.7290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198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749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2017-01-09T11:59:56Z</dcterms:created>
  <dcterms:modified xsi:type="dcterms:W3CDTF">2017-01-09T12:00:01Z</dcterms:modified>
</cp:coreProperties>
</file>