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@mixfmradio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1/12/2016</c:v>
                </c:pt>
                <c:pt idx="1">
                  <c:v>2/12/2016</c:v>
                </c:pt>
                <c:pt idx="2">
                  <c:v>3/12/2016</c:v>
                </c:pt>
                <c:pt idx="3">
                  <c:v>4/12/2016</c:v>
                </c:pt>
                <c:pt idx="4">
                  <c:v>5/12/2016</c:v>
                </c:pt>
                <c:pt idx="5">
                  <c:v>6/12/2016</c:v>
                </c:pt>
                <c:pt idx="6">
                  <c:v>7/12/2016</c:v>
                </c:pt>
                <c:pt idx="7">
                  <c:v>8/12/2016</c:v>
                </c:pt>
                <c:pt idx="8">
                  <c:v>9/12/2016</c:v>
                </c:pt>
                <c:pt idx="9">
                  <c:v>10/12/2016</c:v>
                </c:pt>
                <c:pt idx="10">
                  <c:v>11/12/2016</c:v>
                </c:pt>
                <c:pt idx="11">
                  <c:v>12/12/2016</c:v>
                </c:pt>
                <c:pt idx="12">
                  <c:v>13/12/2016</c:v>
                </c:pt>
                <c:pt idx="13">
                  <c:v>14/12/2016</c:v>
                </c:pt>
                <c:pt idx="14">
                  <c:v>15/12/2016</c:v>
                </c:pt>
                <c:pt idx="15">
                  <c:v>16/12/2016</c:v>
                </c:pt>
                <c:pt idx="16">
                  <c:v>17/12/2016</c:v>
                </c:pt>
                <c:pt idx="17">
                  <c:v>18/12/2016</c:v>
                </c:pt>
                <c:pt idx="18">
                  <c:v>19/12/2016</c:v>
                </c:pt>
                <c:pt idx="19">
                  <c:v>20/12/2016</c:v>
                </c:pt>
                <c:pt idx="20">
                  <c:v>21/12/2016</c:v>
                </c:pt>
                <c:pt idx="21">
                  <c:v>22/12/2016</c:v>
                </c:pt>
                <c:pt idx="22">
                  <c:v>23/12/2016</c:v>
                </c:pt>
                <c:pt idx="23">
                  <c:v>24/12/2016</c:v>
                </c:pt>
                <c:pt idx="24">
                  <c:v>25/12/2016</c:v>
                </c:pt>
                <c:pt idx="25">
                  <c:v>26/12/2016</c:v>
                </c:pt>
                <c:pt idx="26">
                  <c:v>27/12/2016</c:v>
                </c:pt>
                <c:pt idx="27">
                  <c:v>28/12/2016</c:v>
                </c:pt>
                <c:pt idx="28">
                  <c:v>29/12/2016</c:v>
                </c:pt>
                <c:pt idx="29">
                  <c:v>30/12/2016</c:v>
                </c:pt>
                <c:pt idx="30">
                  <c:v>31/12/2016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22014</c:v>
                </c:pt>
                <c:pt idx="1">
                  <c:v>22019</c:v>
                </c:pt>
                <c:pt idx="2">
                  <c:v>22019</c:v>
                </c:pt>
                <c:pt idx="3">
                  <c:v>22063</c:v>
                </c:pt>
                <c:pt idx="4">
                  <c:v>22099</c:v>
                </c:pt>
                <c:pt idx="5">
                  <c:v>22129</c:v>
                </c:pt>
                <c:pt idx="6">
                  <c:v>22166</c:v>
                </c:pt>
                <c:pt idx="7">
                  <c:v>22201</c:v>
                </c:pt>
                <c:pt idx="8">
                  <c:v>22201</c:v>
                </c:pt>
                <c:pt idx="9">
                  <c:v>22204</c:v>
                </c:pt>
                <c:pt idx="10">
                  <c:v>22241</c:v>
                </c:pt>
                <c:pt idx="11">
                  <c:v>22282</c:v>
                </c:pt>
                <c:pt idx="12">
                  <c:v>22314</c:v>
                </c:pt>
                <c:pt idx="13">
                  <c:v>22356</c:v>
                </c:pt>
                <c:pt idx="14">
                  <c:v>22385</c:v>
                </c:pt>
                <c:pt idx="15">
                  <c:v>22388</c:v>
                </c:pt>
                <c:pt idx="16">
                  <c:v>22388</c:v>
                </c:pt>
                <c:pt idx="17">
                  <c:v>22429</c:v>
                </c:pt>
                <c:pt idx="18">
                  <c:v>22467</c:v>
                </c:pt>
                <c:pt idx="19">
                  <c:v>22505</c:v>
                </c:pt>
                <c:pt idx="20">
                  <c:v>22545</c:v>
                </c:pt>
                <c:pt idx="21">
                  <c:v>22604</c:v>
                </c:pt>
                <c:pt idx="22">
                  <c:v>22606</c:v>
                </c:pt>
                <c:pt idx="23">
                  <c:v>22610</c:v>
                </c:pt>
                <c:pt idx="24">
                  <c:v>22658</c:v>
                </c:pt>
                <c:pt idx="25">
                  <c:v>22704</c:v>
                </c:pt>
                <c:pt idx="26">
                  <c:v>22745</c:v>
                </c:pt>
                <c:pt idx="27">
                  <c:v>22790</c:v>
                </c:pt>
                <c:pt idx="28">
                  <c:v>22823</c:v>
                </c:pt>
                <c:pt idx="29">
                  <c:v>22830</c:v>
                </c:pt>
                <c:pt idx="30">
                  <c:v>22837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45-4019-89A6-1B5E12C1C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749024"/>
        <c:axId val="159714848"/>
      </c:lineChart>
      <c:catAx>
        <c:axId val="15874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14848"/>
        <c:crosses val="autoZero"/>
        <c:auto val="1"/>
        <c:lblAlgn val="ctr"/>
        <c:lblOffset val="100"/>
        <c:noMultiLvlLbl val="0"/>
      </c:catAx>
      <c:valAx>
        <c:axId val="1597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74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631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078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Tweets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Tweets Total</dc:title>
  <dc:creator>Administrator</dc:creator>
  <cp:lastModifiedBy>Administrator</cp:lastModifiedBy>
  <cp:revision>1</cp:revision>
  <dcterms:created xsi:type="dcterms:W3CDTF">2017-01-09T10:54:53Z</dcterms:created>
  <dcterms:modified xsi:type="dcterms:W3CDTF">2017-01-09T10:54:56Z</dcterms:modified>
</cp:coreProperties>
</file>