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77487"/>
              </p:ext>
            </p:extLst>
          </p:nvPr>
        </p:nvGraphicFramePr>
        <p:xfrm>
          <a:off x="457200" y="1731963"/>
          <a:ext cx="82296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938323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4372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4146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1158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958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9004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1184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228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4915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0815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494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129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16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MBC 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4150153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27708549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1.2493%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2.5463%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6.6782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192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Alrai Tube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329889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1.5814%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1.4382%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9.2906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840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Abu Dhabi TV | </a:t>
                      </a:r>
                      <a:r>
                        <a:rPr lang="ar-AE" sz="1000"/>
                        <a:t>قناه أبوظبى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1151484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3.3838%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6.9859%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15.8637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41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Dubai TV I </a:t>
                      </a:r>
                      <a:r>
                        <a:rPr lang="ar-AE" sz="1000"/>
                        <a:t>تلفزيون دبي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197053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4.8636%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10.2307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7574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958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</Words>
  <Application>Microsoft Office PowerPoint</Application>
  <PresentationFormat>On-screen Show (4:3)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2017-01-09T08:50:53Z</dcterms:created>
  <dcterms:modified xsi:type="dcterms:W3CDTF">2017-01-09T08:51:03Z</dcterms:modified>
</cp:coreProperties>
</file>