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28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98591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75811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134539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999809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6373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6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#FJCruiser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92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139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2017-01-06T10:22:41Z</dcterms:created>
  <dcterms:modified xsi:type="dcterms:W3CDTF">2017-01-06T10:22:43Z</dcterms:modified>
</cp:coreProperties>
</file>