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9039221"/>
              </p:ext>
            </p:extLst>
          </p:nvPr>
        </p:nvGraphicFramePr>
        <p:xfrm>
          <a:off x="457200" y="1731963"/>
          <a:ext cx="82296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44417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87576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2764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1394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6408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50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chevroletalghanim (Chevrolet Alghanim) - 2017-01-04 14:07:37</a:t>
                      </a:r>
                      <a:r>
                        <a:rPr lang="en-US" sz="1000"/>
                        <a:t>
.
'</a:t>
                      </a:r>
                      <a:r>
                        <a:rPr lang="ar-AE" sz="1000"/>
                        <a:t>حب الجمال هو ذوق, صنع الجمال هو فن' - رالف اميرسون
شكرا على المشاركه بويوسف
.
"</a:t>
                      </a:r>
                      <a:r>
                        <a:rPr lang="en-US" sz="1000"/>
                        <a:t>Love of beauty is taste. The creation of beauty is art.' - Ralph Waldo Emerson
Thank you for the image @bindawas619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88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chevroletalghanim (Chevrolet Alghanim) - 2017-01-03 13:28:11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تدري انك تحب سيارتك لما... 'تشوف سيارتك اكثر من مرة وانت ماشي بعد ما تصفط'. شنو يكون جوابك؟
.
</a:t>
                      </a:r>
                      <a:r>
                        <a:rPr lang="en-US" sz="1000"/>
                        <a:t>You know you bought the right car when ...'you’re looking at your car as you're walking away'. What would your answer be?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57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toyotakw (Toyota Kuwait - </a:t>
                      </a:r>
                      <a:r>
                        <a:rPr lang="ar-AE" sz="1000" b="1"/>
                        <a:t>تويوتا الكويت) - 2017-01-03 12:41:15</a:t>
                      </a:r>
                      <a:r>
                        <a:rPr lang="ar-AE" sz="1000"/>
                        <a:t>
:
ان المرآة الجانبية الاصلية تعطي أبعاد دقيقة و واضحة للأجسام مما يعكس المسافة الصحيحة ، بعكس المرآة الغير اصلية التي يمكن ان تؤدي الى عدم التقديرالصحيح للأبعاد.
لا تغامر بحياتك ... لا ترضى بغير الاصلي.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65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alghanimhondakw (Honda Alghanim </a:t>
                      </a:r>
                      <a:r>
                        <a:rPr lang="ar-AE" sz="1000" b="1"/>
                        <a:t>هوندا الغانم) - 2017-01-02 15:42:42</a:t>
                      </a:r>
                      <a:r>
                        <a:rPr lang="ar-AE" sz="1000"/>
                        <a:t>
.
علق على الصورة! </a:t>
                      </a:r>
                      <a:r>
                        <a:rPr lang="en-US" sz="1000"/>
                        <a:t>👇🏽
Caption this! 👇🏽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5297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276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0445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07400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38353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7361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0049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5995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77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toyotakw (Toyota Kuwait - </a:t>
                      </a:r>
                      <a:r>
                        <a:rPr lang="ar-AE" sz="1000" b="1"/>
                        <a:t>تويوتا الكويت) - 2017-01-02 13:08:15</a:t>
                      </a:r>
                      <a:r>
                        <a:rPr lang="ar-AE" sz="1000"/>
                        <a:t>
: هل تبحث عن بعض المغامرة ؟
 #</a:t>
                      </a:r>
                      <a:r>
                        <a:rPr lang="en-US" sz="1000"/>
                        <a:t>FJCruiser </a:t>
                      </a:r>
                      <a:r>
                        <a:rPr lang="ar-AE" sz="1000"/>
                        <a:t>هو الرفيق المثالي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38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chevroletalghanim (Chevrolet Alghanim) - 2017-01-02 12:36:47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تريل بليزر 2017 الجديد  وصل... وتستمر الاسطورة
.
</a:t>
                      </a:r>
                      <a:r>
                        <a:rPr lang="en-US" sz="1000"/>
                        <a:t>The new TrailBlazer 2017 has arrived... the legacy continues.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09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alghanimhondakw (Honda Alghanim </a:t>
                      </a:r>
                      <a:r>
                        <a:rPr lang="ar-AE" sz="1000" b="1"/>
                        <a:t>هوندا الغانم) - 2017-01-01 10:20:03</a:t>
                      </a:r>
                      <a:r>
                        <a:rPr lang="ar-AE" sz="1000"/>
                        <a:t>
.
كل عام وأنتم بخير! متوفرين لخدمتكم في الري والشويخ بمعارض السيارات - معدات الطاقة - معرض الدراجات النارية - مركز الخدمة
</a:t>
                      </a:r>
                      <a:r>
                        <a:rPr lang="en-US" sz="1000"/>
                        <a:t>Happy New Year! We're at your service today in both locations Rai, and Shuwaikh at the car showroom, motorcycles and powerproducts showroom and service center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5048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129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135</Words>
  <Application>Microsoft Office PowerPoint</Application>
  <PresentationFormat>On-screen Show (4:3)</PresentationFormat>
  <Paragraphs>51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Posts Table - 1 of 2</vt:lpstr>
      <vt:lpstr>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 Table - 1 of 2</dc:title>
  <dc:creator>Administrator</dc:creator>
  <cp:lastModifiedBy>Administrator</cp:lastModifiedBy>
  <cp:revision>1</cp:revision>
  <dcterms:created xsi:type="dcterms:W3CDTF">2017-01-06T10:18:52Z</dcterms:created>
  <dcterms:modified xsi:type="dcterms:W3CDTF">2017-01-06T10:19:06Z</dcterms:modified>
</cp:coreProperties>
</file>