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4086594"/>
              </p:ext>
            </p:extLst>
          </p:nvPr>
        </p:nvGraphicFramePr>
        <p:xfrm>
          <a:off x="457200" y="1731963"/>
          <a:ext cx="82296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1801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1036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0577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6546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5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251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7022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7838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0492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2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chevroletalghanim (Chevrolet Alghanim)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2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toyotakw (Toyota Kuwait - </a:t>
                      </a:r>
                      <a:r>
                        <a:rPr lang="ar-AE" sz="1000"/>
                        <a:t>تويوتا الكويت)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2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alghanimhondakw (Honda Alghanim </a:t>
                      </a:r>
                      <a:r>
                        <a:rPr lang="ar-AE" sz="1000"/>
                        <a:t>هوندا الغانم)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03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kiakuwait (KIA Motors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799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39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2017-01-06T10:13:39Z</dcterms:created>
  <dcterms:modified xsi:type="dcterms:W3CDTF">2017-01-06T10:13:44Z</dcterms:modified>
</cp:coreProperties>
</file>