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18487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94667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77231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669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7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@A_AL_BLOUSHI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3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@Essa1Qassem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8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@aiadh1438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5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@Bonaharli3taiby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@ChevroletKW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53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@maisaa1111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9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@LandCruiser0506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64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@kwtcamaroclub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@ChevroletKW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7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@kalmarshd1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@ChevroletKW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11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@mtaabbb69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0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@SalahAlotibi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320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293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547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78382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2035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5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@bhaneef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0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@salem_al79m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0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@mjmj112233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17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@asem9877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70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@aa1ss2mm3mm4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@ToyotaKw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47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92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2</dc:title>
  <dc:creator>Administrator</dc:creator>
  <cp:lastModifiedBy>Administrator</cp:lastModifiedBy>
  <cp:revision>1</cp:revision>
  <dcterms:created xsi:type="dcterms:W3CDTF">2017-01-06T10:07:50Z</dcterms:created>
  <dcterms:modified xsi:type="dcterms:W3CDTF">2017-01-06T10:08:01Z</dcterms:modified>
</cp:coreProperties>
</file>