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530409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69591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20376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96486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75628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22011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9570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78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#FJCruiser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0084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710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</dc:title>
  <dc:creator>Administrator</dc:creator>
  <cp:lastModifiedBy>Administrator</cp:lastModifiedBy>
  <cp:revision>1</cp:revision>
  <dcterms:created xsi:type="dcterms:W3CDTF">2017-01-06T10:03:24Z</dcterms:created>
  <dcterms:modified xsi:type="dcterms:W3CDTF">2017-01-06T10:03:28Z</dcterms:modified>
</cp:coreProperties>
</file>