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0375393"/>
              </p:ext>
            </p:extLst>
          </p:nvPr>
        </p:nvGraphicFramePr>
        <p:xfrm>
          <a:off x="457200" y="1731963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98182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7780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9461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8310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5342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2559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47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@ChevroletKW - 2017-01-04 14:07:35</a:t>
                      </a:r>
                      <a:r>
                        <a:rPr lang="en-US" sz="1000"/>
                        <a:t>
'</a:t>
                      </a:r>
                      <a:r>
                        <a:rPr lang="ar-AE" sz="1000"/>
                        <a:t>حب الجمال هو ذوق, صنع الجمال هو فن' - رالف اميرسون
شكرا على الصورة بويوسف @</a:t>
                      </a:r>
                      <a:r>
                        <a:rPr lang="en-US" sz="1000"/>
                        <a:t>bindawas619 https://t.co/4uUcxcpeJX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380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@ChevroletKW - 2017-01-03 13:28:48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تدري انك تحب سيارتك لما... 'تشوف سيارتك وانت ماشي بعد ما تصفط'. شنو راح يكون جوابك؟ </a:t>
                      </a:r>
                      <a:r>
                        <a:rPr lang="en-US" sz="1000"/>
                        <a:t>https://t.co/IV23Sh4SOS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83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@ToyotaKw - 2017-01-03 12:40:17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المرآة الجانبية الاصلية تعطي أبعاد  دقيقة للأجسام مما يعكس  المسافة الصحيحة ، بعكس الغير اصلية التي يمكن ان تؤدي ال… </a:t>
                      </a:r>
                      <a:r>
                        <a:rPr lang="en-US" sz="1000"/>
                        <a:t>https://t.co/xHBQ7FnSss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1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@alghanimhondakw - 2017-01-02 15:42:43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علق على الصورة! </a:t>
                      </a:r>
                      <a:r>
                        <a:rPr lang="en-US" sz="1000"/>
                        <a:t>👇🏽
Caption this! 👇🏽 https://t.co/DfUtdWmhS1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795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@ToyotaKw - 2017-01-02 13:08:15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هل تبحث عن بعض المغامرة ؟ #</a:t>
                      </a:r>
                      <a:r>
                        <a:rPr lang="en-US" sz="1000"/>
                        <a:t>FJCruiser </a:t>
                      </a:r>
                      <a:r>
                        <a:rPr lang="ar-AE" sz="1000"/>
                        <a:t>هو الرفيق المثالي 
</a:t>
                      </a:r>
                      <a:r>
                        <a:rPr lang="en-US" sz="1000"/>
                        <a:t>https://t.co/vMDVrGZfZo https://t.co/IqolJW52Ju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183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@ChevroletKW - 2017-01-02 12:36:46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تريل بليزر 2017 الجديد  وصل... وتستمر الاسطورة </a:t>
                      </a:r>
                      <a:r>
                        <a:rPr lang="en-US" sz="1000"/>
                        <a:t>https://t.co/kQEuMfHXnL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2435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866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0859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58530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9207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2569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0344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2452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0469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33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@alghanimhondakw - 2017-01-01 10:20:04</a:t>
                      </a:r>
                      <a:r>
                        <a:rPr lang="en-US" sz="1000"/>
                        <a:t>
.
</a:t>
                      </a:r>
                      <a:r>
                        <a:rPr lang="ar-AE" sz="1000"/>
                        <a:t>كل عام وأنتم بخير! متوفرين لخدمتكم في الري والشويخ بمعارض السيارات - معدات الطاقة - معرض… </a:t>
                      </a:r>
                      <a:r>
                        <a:rPr lang="en-US" sz="1000"/>
                        <a:t>https://t.co/e28FXH1Yel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4024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6098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123</Words>
  <Application>Microsoft Office PowerPoint</Application>
  <PresentationFormat>On-screen Show (4:3)</PresentationFormat>
  <Paragraphs>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Own and Retweeted Tweets Table - 1 of 2</vt:lpstr>
      <vt:lpstr>Own and Retweeted Tweets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2</dc:title>
  <dc:creator>Administrator</dc:creator>
  <cp:lastModifiedBy>Administrator</cp:lastModifiedBy>
  <cp:revision>1</cp:revision>
  <dcterms:created xsi:type="dcterms:W3CDTF">2017-01-06T10:00:19Z</dcterms:created>
  <dcterms:modified xsi:type="dcterms:W3CDTF">2017-01-06T10:00:30Z</dcterms:modified>
</cp:coreProperties>
</file>