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15295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9324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42830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5914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6861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9155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234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6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#FJCruiser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8714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16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2017-01-06T09:48:43Z</dcterms:created>
  <dcterms:modified xsi:type="dcterms:W3CDTF">2017-01-06T09:48:47Z</dcterms:modified>
</cp:coreProperties>
</file>