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22983709"/>
              </p:ext>
            </p:extLst>
          </p:nvPr>
        </p:nvGraphicFramePr>
        <p:xfrm>
          <a:off x="457200" y="1731963"/>
          <a:ext cx="8229600" cy="3505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6389469"/>
                    </a:ext>
                  </a:extLst>
                </a:gridCol>
                <a:gridCol w="658368">
                  <a:extLst>
                    <a:ext uri="{9D8B030D-6E8A-4147-A177-3AD203B41FA5}">
                      <a16:colId xmlns:a16="http://schemas.microsoft.com/office/drawing/2014/main" val="2144057694"/>
                    </a:ext>
                  </a:extLst>
                </a:gridCol>
                <a:gridCol w="658368">
                  <a:extLst>
                    <a:ext uri="{9D8B030D-6E8A-4147-A177-3AD203B41FA5}">
                      <a16:colId xmlns:a16="http://schemas.microsoft.com/office/drawing/2014/main" val="2420842494"/>
                    </a:ext>
                  </a:extLst>
                </a:gridCol>
                <a:gridCol w="658368">
                  <a:extLst>
                    <a:ext uri="{9D8B030D-6E8A-4147-A177-3AD203B41FA5}">
                      <a16:colId xmlns:a16="http://schemas.microsoft.com/office/drawing/2014/main" val="2531712564"/>
                    </a:ext>
                  </a:extLst>
                </a:gridCol>
                <a:gridCol w="658368">
                  <a:extLst>
                    <a:ext uri="{9D8B030D-6E8A-4147-A177-3AD203B41FA5}">
                      <a16:colId xmlns:a16="http://schemas.microsoft.com/office/drawing/2014/main" val="3926554932"/>
                    </a:ext>
                  </a:extLst>
                </a:gridCol>
                <a:gridCol w="658368">
                  <a:extLst>
                    <a:ext uri="{9D8B030D-6E8A-4147-A177-3AD203B41FA5}">
                      <a16:colId xmlns:a16="http://schemas.microsoft.com/office/drawing/2014/main" val="3204139227"/>
                    </a:ext>
                  </a:extLst>
                </a:gridCol>
                <a:gridCol w="658368">
                  <a:extLst>
                    <a:ext uri="{9D8B030D-6E8A-4147-A177-3AD203B41FA5}">
                      <a16:colId xmlns:a16="http://schemas.microsoft.com/office/drawing/2014/main" val="1404671621"/>
                    </a:ext>
                  </a:extLst>
                </a:gridCol>
                <a:gridCol w="658368">
                  <a:extLst>
                    <a:ext uri="{9D8B030D-6E8A-4147-A177-3AD203B41FA5}">
                      <a16:colId xmlns:a16="http://schemas.microsoft.com/office/drawing/2014/main" val="97805790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076002542"/>
                  </a:ext>
                </a:extLst>
              </a:tr>
              <a:tr h="370840">
                <a:tc>
                  <a:txBody>
                    <a:bodyPr/>
                    <a:lstStyle/>
                    <a:p>
                      <a:r>
                        <a:rPr lang="en-US" sz="1000" b="1"/>
                        <a:t>Chevrolet Alghanim </a:t>
                      </a:r>
                      <a:r>
                        <a:rPr lang="ar-AE" sz="1000" b="1"/>
                        <a:t>شفروليه الغانم - 2017-01-04 14:07:32</a:t>
                      </a:r>
                      <a:r>
                        <a:rPr lang="ar-AE" sz="1000"/>
                        <a:t>
'</a:t>
                      </a:r>
                      <a:r>
                        <a:rPr lang="en-US" sz="1000"/>
                        <a:t>Love of beauty is taste. The creation of beauty is art.' - Ralph Waldo Emerson
Thank you for the image @bindawas619</a:t>
                      </a:r>
                      <a:endParaRPr lang="en-US" sz="1000"/>
                    </a:p>
                  </a:txBody>
                  <a:tcPr/>
                </a:tc>
                <a:tc>
                  <a:txBody>
                    <a:bodyPr/>
                    <a:lstStyle/>
                    <a:p>
                      <a:r>
                        <a:rPr lang="en-US" sz="1000"/>
                        <a:t>51</a:t>
                      </a:r>
                      <a:endParaRPr lang="en-US" sz="1000"/>
                    </a:p>
                  </a:txBody>
                  <a:tcPr/>
                </a:tc>
                <a:tc>
                  <a:txBody>
                    <a:bodyPr/>
                    <a:lstStyle/>
                    <a:p>
                      <a:r>
                        <a:rPr lang="en-US" sz="1000"/>
                        <a:t>46</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0.0373%</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173933294"/>
                  </a:ext>
                </a:extLst>
              </a:tr>
              <a:tr h="370840">
                <a:tc>
                  <a:txBody>
                    <a:bodyPr/>
                    <a:lstStyle/>
                    <a:p>
                      <a:r>
                        <a:rPr lang="en-US" sz="1000" b="1"/>
                        <a:t>KIA Motors Kuwait - 2017-01-04 11:43:49</a:t>
                      </a:r>
                      <a:r>
                        <a:rPr lang="en-US" sz="1000"/>
                        <a:t>
</a:t>
                      </a:r>
                      <a:r>
                        <a:rPr lang="ar-AE" sz="1000"/>
                        <a:t>كيا سيراتو 2017 من الداخل 
</a:t>
                      </a:r>
                      <a:r>
                        <a:rPr lang="en-US" sz="1000"/>
                        <a:t>Interior KIA Cerato 2017</a:t>
                      </a:r>
                      <a:endParaRPr lang="en-US" sz="1000"/>
                    </a:p>
                  </a:txBody>
                  <a:tcPr/>
                </a:tc>
                <a:tc>
                  <a:txBody>
                    <a:bodyPr/>
                    <a:lstStyle/>
                    <a:p>
                      <a:r>
                        <a:rPr lang="en-US" sz="1000"/>
                        <a:t>52</a:t>
                      </a:r>
                      <a:endParaRPr lang="en-US" sz="1000"/>
                    </a:p>
                  </a:txBody>
                  <a:tcPr/>
                </a:tc>
                <a:tc>
                  <a:txBody>
                    <a:bodyPr/>
                    <a:lstStyle/>
                    <a:p>
                      <a:r>
                        <a:rPr lang="en-US" sz="1000"/>
                        <a:t>41</a:t>
                      </a:r>
                      <a:endParaRPr lang="en-US" sz="1000"/>
                    </a:p>
                  </a:txBody>
                  <a:tcPr/>
                </a:tc>
                <a:tc>
                  <a:txBody>
                    <a:bodyPr/>
                    <a:lstStyle/>
                    <a:p>
                      <a:r>
                        <a:rPr lang="en-US" sz="1000"/>
                        <a:t>8</a:t>
                      </a:r>
                      <a:endParaRPr lang="en-US" sz="1000"/>
                    </a:p>
                  </a:txBody>
                  <a:tcPr/>
                </a:tc>
                <a:tc>
                  <a:txBody>
                    <a:bodyPr/>
                    <a:lstStyle/>
                    <a:p>
                      <a:r>
                        <a:rPr lang="en-US" sz="1000"/>
                        <a:t>3</a:t>
                      </a:r>
                      <a:endParaRPr lang="en-US" sz="1000"/>
                    </a:p>
                  </a:txBody>
                  <a:tcPr/>
                </a:tc>
                <a:tc>
                  <a:txBody>
                    <a:bodyPr/>
                    <a:lstStyle/>
                    <a:p>
                      <a:r>
                        <a:rPr lang="en-US" sz="1000"/>
                        <a:t>0.0837%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660086702"/>
                  </a:ext>
                </a:extLst>
              </a:tr>
              <a:tr h="370840">
                <a:tc>
                  <a:txBody>
                    <a:bodyPr/>
                    <a:lstStyle/>
                    <a:p>
                      <a:r>
                        <a:rPr lang="en-US" sz="1000" b="1"/>
                        <a:t>Chevrolet Alghanim </a:t>
                      </a:r>
                      <a:r>
                        <a:rPr lang="ar-AE" sz="1000" b="1"/>
                        <a:t>شفروليه الغانم - 2017-01-03 13:28:42</a:t>
                      </a:r>
                      <a:r>
                        <a:rPr lang="ar-AE" sz="1000"/>
                        <a:t>
</a:t>
                      </a:r>
                      <a:r>
                        <a:rPr lang="en-US" sz="1000"/>
                        <a:t>You know you bought the right car when ...'you’re looking at your car as you're walking away'. What would your answer be?</a:t>
                      </a:r>
                      <a:endParaRPr lang="en-US" sz="1000"/>
                    </a:p>
                  </a:txBody>
                  <a:tcPr/>
                </a:tc>
                <a:tc>
                  <a:txBody>
                    <a:bodyPr/>
                    <a:lstStyle/>
                    <a:p>
                      <a:r>
                        <a:rPr lang="en-US" sz="1000"/>
                        <a:t>48</a:t>
                      </a:r>
                      <a:endParaRPr lang="en-US" sz="1000"/>
                    </a:p>
                  </a:txBody>
                  <a:tcPr/>
                </a:tc>
                <a:tc>
                  <a:txBody>
                    <a:bodyPr/>
                    <a:lstStyle/>
                    <a:p>
                      <a:r>
                        <a:rPr lang="en-US" sz="1000"/>
                        <a:t>43</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0.0351%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1021980"/>
                  </a:ext>
                </a:extLst>
              </a:tr>
              <a:tr h="370840">
                <a:tc>
                  <a:txBody>
                    <a:bodyPr/>
                    <a:lstStyle/>
                    <a:p>
                      <a:r>
                        <a:rPr lang="en-US" sz="1000" b="1"/>
                        <a:t>TOYOTA Kuwait - 2017-01-03 13:01:08</a:t>
                      </a:r>
                      <a:r>
                        <a:rPr lang="en-US" sz="1000"/>
                        <a:t>
A Genuine side mirror gives accurate and clear dimensions of the approaching objects, reflecting the correct distance, unlike the fake one that might give wrong distance estimation.
 Do not risk your life and accept anything other than Genuine.</a:t>
                      </a:r>
                      <a:endParaRPr lang="en-US" sz="1000"/>
                    </a:p>
                  </a:txBody>
                  <a:tcPr/>
                </a:tc>
                <a:tc>
                  <a:txBody>
                    <a:bodyPr/>
                    <a:lstStyle/>
                    <a:p>
                      <a:r>
                        <a:rPr lang="en-US" sz="1000"/>
                        <a:t>14</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0.0106%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341715141"/>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0221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93147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9092119"/>
                    </a:ext>
                  </a:extLst>
                </a:gridCol>
                <a:gridCol w="658368">
                  <a:extLst>
                    <a:ext uri="{9D8B030D-6E8A-4147-A177-3AD203B41FA5}">
                      <a16:colId xmlns:a16="http://schemas.microsoft.com/office/drawing/2014/main" val="3968782869"/>
                    </a:ext>
                  </a:extLst>
                </a:gridCol>
                <a:gridCol w="658368">
                  <a:extLst>
                    <a:ext uri="{9D8B030D-6E8A-4147-A177-3AD203B41FA5}">
                      <a16:colId xmlns:a16="http://schemas.microsoft.com/office/drawing/2014/main" val="1347767905"/>
                    </a:ext>
                  </a:extLst>
                </a:gridCol>
                <a:gridCol w="658368">
                  <a:extLst>
                    <a:ext uri="{9D8B030D-6E8A-4147-A177-3AD203B41FA5}">
                      <a16:colId xmlns:a16="http://schemas.microsoft.com/office/drawing/2014/main" val="798989704"/>
                    </a:ext>
                  </a:extLst>
                </a:gridCol>
                <a:gridCol w="658368">
                  <a:extLst>
                    <a:ext uri="{9D8B030D-6E8A-4147-A177-3AD203B41FA5}">
                      <a16:colId xmlns:a16="http://schemas.microsoft.com/office/drawing/2014/main" val="4066983212"/>
                    </a:ext>
                  </a:extLst>
                </a:gridCol>
                <a:gridCol w="658368">
                  <a:extLst>
                    <a:ext uri="{9D8B030D-6E8A-4147-A177-3AD203B41FA5}">
                      <a16:colId xmlns:a16="http://schemas.microsoft.com/office/drawing/2014/main" val="1303820303"/>
                    </a:ext>
                  </a:extLst>
                </a:gridCol>
                <a:gridCol w="658368">
                  <a:extLst>
                    <a:ext uri="{9D8B030D-6E8A-4147-A177-3AD203B41FA5}">
                      <a16:colId xmlns:a16="http://schemas.microsoft.com/office/drawing/2014/main" val="1338842030"/>
                    </a:ext>
                  </a:extLst>
                </a:gridCol>
                <a:gridCol w="658368">
                  <a:extLst>
                    <a:ext uri="{9D8B030D-6E8A-4147-A177-3AD203B41FA5}">
                      <a16:colId xmlns:a16="http://schemas.microsoft.com/office/drawing/2014/main" val="20476635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60904612"/>
                  </a:ext>
                </a:extLst>
              </a:tr>
              <a:tr h="370840">
                <a:tc>
                  <a:txBody>
                    <a:bodyPr/>
                    <a:lstStyle/>
                    <a:p>
                      <a:r>
                        <a:rPr lang="en-US" sz="1000" b="1"/>
                        <a:t>TOYOTA Kuwait - 2017-01-03 12:40:45</a:t>
                      </a:r>
                      <a:r>
                        <a:rPr lang="en-US" sz="1000"/>
                        <a:t>
</a:t>
                      </a:r>
                      <a:r>
                        <a:rPr lang="ar-AE" sz="1000"/>
                        <a:t>ان المرآة الجانبية الاصلية تعطي أبعاد  دقيقة و واضحة  للأجسام مما يعكس  المسافة الصحيحة ، بعكس المرآة الغير اصلية التي يمكن ان تؤدي الى عدم التقديرالصحيح للأبعاد. 
لا تغامر بحياتك ... لا ترضى بغير الاصلي.</a:t>
                      </a:r>
                      <a:endParaRPr lang="en-US" sz="1000"/>
                    </a:p>
                  </a:txBody>
                  <a:tcPr/>
                </a:tc>
                <a:tc>
                  <a:txBody>
                    <a:bodyPr/>
                    <a:lstStyle/>
                    <a:p>
                      <a:r>
                        <a:rPr lang="en-US" sz="1000"/>
                        <a:t>19</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92926982"/>
                  </a:ext>
                </a:extLst>
              </a:tr>
              <a:tr h="370840">
                <a:tc>
                  <a:txBody>
                    <a:bodyPr/>
                    <a:lstStyle/>
                    <a:p>
                      <a:r>
                        <a:rPr lang="en-US" sz="1000" b="1"/>
                        <a:t>KIA Motors Kuwait - 2017-01-03 12:03:33</a:t>
                      </a:r>
                      <a:r>
                        <a:rPr lang="en-US" sz="1000"/>
                        <a:t>
</a:t>
                      </a:r>
                      <a:r>
                        <a:rPr lang="ar-AE" sz="1000"/>
                        <a:t>كيا سيراتو 2017 … إضافة غير عادية لحياتك
</a:t>
                      </a:r>
                      <a:r>
                        <a:rPr lang="en-US" sz="1000"/>
                        <a:t>KIA Cerato 2017 … An extraordinary addition to your life</a:t>
                      </a:r>
                      <a:endParaRPr lang="en-US" sz="1000"/>
                    </a:p>
                  </a:txBody>
                  <a:tcPr/>
                </a:tc>
                <a:tc>
                  <a:txBody>
                    <a:bodyPr/>
                    <a:lstStyle/>
                    <a:p>
                      <a:r>
                        <a:rPr lang="en-US" sz="1000"/>
                        <a:t>44</a:t>
                      </a:r>
                      <a:endParaRPr lang="en-US" sz="1000"/>
                    </a:p>
                  </a:txBody>
                  <a:tcPr/>
                </a:tc>
                <a:tc>
                  <a:txBody>
                    <a:bodyPr/>
                    <a:lstStyle/>
                    <a:p>
                      <a:r>
                        <a:rPr lang="en-US" sz="1000"/>
                        <a:t>36</a:t>
                      </a:r>
                      <a:endParaRPr lang="en-US" sz="1000"/>
                    </a:p>
                  </a:txBody>
                  <a:tcPr/>
                </a:tc>
                <a:tc>
                  <a:txBody>
                    <a:bodyPr/>
                    <a:lstStyle/>
                    <a:p>
                      <a:r>
                        <a:rPr lang="en-US" sz="1000"/>
                        <a:t>6</a:t>
                      </a:r>
                      <a:endParaRPr lang="en-US" sz="1000"/>
                    </a:p>
                  </a:txBody>
                  <a:tcPr/>
                </a:tc>
                <a:tc>
                  <a:txBody>
                    <a:bodyPr/>
                    <a:lstStyle/>
                    <a:p>
                      <a:r>
                        <a:rPr lang="en-US" sz="1000"/>
                        <a:t>2</a:t>
                      </a:r>
                      <a:endParaRPr lang="en-US" sz="1000"/>
                    </a:p>
                  </a:txBody>
                  <a:tcPr/>
                </a:tc>
                <a:tc>
                  <a:txBody>
                    <a:bodyPr/>
                    <a:lstStyle/>
                    <a:p>
                      <a:r>
                        <a:rPr lang="en-US" sz="1000"/>
                        <a:t>0.0709%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65131209"/>
                  </a:ext>
                </a:extLst>
              </a:tr>
              <a:tr h="370840">
                <a:tc>
                  <a:txBody>
                    <a:bodyPr/>
                    <a:lstStyle/>
                    <a:p>
                      <a:r>
                        <a:rPr lang="en-US" sz="1000" b="1"/>
                        <a:t>Honda Alghanim </a:t>
                      </a:r>
                      <a:r>
                        <a:rPr lang="ar-AE" sz="1000" b="1"/>
                        <a:t>هوندا الغانم - 2017-01-02 15:43:19</a:t>
                      </a:r>
                      <a:r>
                        <a:rPr lang="ar-AE" sz="1000"/>
                        <a:t>
علق على الصورة! </a:t>
                      </a:r>
                      <a:r>
                        <a:rPr lang="en-US" sz="1000"/>
                        <a:t>👇🏽
Caption this! 👇🏽</a:t>
                      </a:r>
                      <a:endParaRPr lang="en-US" sz="1000"/>
                    </a:p>
                  </a:txBody>
                  <a:tcPr/>
                </a:tc>
                <a:tc>
                  <a:txBody>
                    <a:bodyPr/>
                    <a:lstStyle/>
                    <a:p>
                      <a:r>
                        <a:rPr lang="en-US" sz="1000"/>
                        <a:t>56</a:t>
                      </a:r>
                      <a:endParaRPr lang="en-US" sz="1000"/>
                    </a:p>
                  </a:txBody>
                  <a:tcPr/>
                </a:tc>
                <a:tc>
                  <a:txBody>
                    <a:bodyPr/>
                    <a:lstStyle/>
                    <a:p>
                      <a:r>
                        <a:rPr lang="en-US" sz="1000"/>
                        <a:t>47</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0.0544%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18767954"/>
                  </a:ext>
                </a:extLst>
              </a:tr>
              <a:tr h="370840">
                <a:tc>
                  <a:txBody>
                    <a:bodyPr/>
                    <a:lstStyle/>
                    <a:p>
                      <a:r>
                        <a:rPr lang="en-US" sz="1000" b="1"/>
                        <a:t>TOYOTA Kuwait - 2017-01-02 13:08:17</a:t>
                      </a:r>
                      <a:r>
                        <a:rPr lang="en-US" sz="1000"/>
                        <a:t>
On the hunt for some adventure? The #FJCruiser is your ideal companion
</a:t>
                      </a:r>
                      <a:r>
                        <a:rPr lang="ar-AE" sz="1000"/>
                        <a:t>هل تبحث عن بعض المغامرة ؟ 
 هو الرفيق المثالي #</a:t>
                      </a:r>
                      <a:r>
                        <a:rPr lang="en-US" sz="1000"/>
                        <a:t>FJCruiser 
http://ow.ly/hvrd307BO42</a:t>
                      </a:r>
                      <a:endParaRPr lang="en-US" sz="1000"/>
                    </a:p>
                  </a:txBody>
                  <a:tcPr/>
                </a:tc>
                <a:tc>
                  <a:txBody>
                    <a:bodyPr/>
                    <a:lstStyle/>
                    <a:p>
                      <a:r>
                        <a:rPr lang="en-US" sz="1000"/>
                        <a:t>11</a:t>
                      </a:r>
                      <a:endParaRPr lang="en-US" sz="1000"/>
                    </a:p>
                  </a:txBody>
                  <a:tcPr/>
                </a:tc>
                <a:tc>
                  <a:txBody>
                    <a:bodyPr/>
                    <a:lstStyle/>
                    <a:p>
                      <a:r>
                        <a:rPr lang="en-US" sz="1000"/>
                        <a:t>10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12888472"/>
                  </a:ext>
                </a:extLst>
              </a:tr>
              <a:tr h="370840">
                <a:tc>
                  <a:txBody>
                    <a:bodyPr/>
                    <a:lstStyle/>
                    <a:p>
                      <a:r>
                        <a:rPr lang="en-US" sz="1000" b="1"/>
                        <a:t>Chevrolet Alghanim </a:t>
                      </a:r>
                      <a:r>
                        <a:rPr lang="ar-AE" sz="1000" b="1"/>
                        <a:t>شفروليه الغانم - 2017-01-02 12:37:05</a:t>
                      </a:r>
                      <a:r>
                        <a:rPr lang="ar-AE" sz="1000"/>
                        <a:t>
</a:t>
                      </a:r>
                      <a:r>
                        <a:rPr lang="en-US" sz="1000"/>
                        <a:t>The new TrailBlazer 2017 has arrived... the legacy continues.
 </a:t>
                      </a:r>
                      <a:r>
                        <a:rPr lang="ar-AE" sz="1000"/>
                        <a:t>تريل بليزر 2017 الجديد  وصل... وتستمر الاسطورة</a:t>
                      </a:r>
                      <a:endParaRPr lang="en-US" sz="1000"/>
                    </a:p>
                  </a:txBody>
                  <a:tcPr/>
                </a:tc>
                <a:tc>
                  <a:txBody>
                    <a:bodyPr/>
                    <a:lstStyle/>
                    <a:p>
                      <a:r>
                        <a:rPr lang="en-US" sz="1000"/>
                        <a:t>29</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0.0212%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82921053"/>
                  </a:ext>
                </a:extLst>
              </a:tr>
              <a:tr h="370840">
                <a:tc>
                  <a:txBody>
                    <a:bodyPr/>
                    <a:lstStyle/>
                    <a:p>
                      <a:r>
                        <a:rPr lang="en-US" sz="1000" b="1"/>
                        <a:t>KIA Motors Kuwait - 2017-01-02 11:58:12</a:t>
                      </a:r>
                      <a:r>
                        <a:rPr lang="en-US" sz="1000"/>
                        <a:t>
</a:t>
                      </a:r>
                      <a:r>
                        <a:rPr lang="ar-AE" sz="1000"/>
                        <a:t>سباق سيارات </a:t>
                      </a:r>
                      <a:r>
                        <a:rPr lang="en-US" sz="1000"/>
                        <a:t>GulfRun </a:t>
                      </a:r>
                      <a:r>
                        <a:rPr lang="ar-AE" sz="1000"/>
                        <a:t>لمدة 24 ساعة برعاية كيا موتورز
</a:t>
                      </a:r>
                      <a:r>
                        <a:rPr lang="en-US" sz="1000"/>
                        <a:t>Kia sponsoring GulfRun 24 Hours karting endurance</a:t>
                      </a:r>
                      <a:endParaRPr lang="en-US" sz="1000"/>
                    </a:p>
                  </a:txBody>
                  <a:tcPr/>
                </a:tc>
                <a:tc>
                  <a:txBody>
                    <a:bodyPr/>
                    <a:lstStyle/>
                    <a:p>
                      <a:r>
                        <a:rPr lang="en-US" sz="1000"/>
                        <a:t>17</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0.0274%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92732698"/>
                  </a:ext>
                </a:extLst>
              </a:tr>
              <a:tr h="370840">
                <a:tc>
                  <a:txBody>
                    <a:bodyPr/>
                    <a:lstStyle/>
                    <a:p>
                      <a:r>
                        <a:rPr lang="en-US" sz="1000" b="1"/>
                        <a:t>KIA Motors Kuwait - 2017-01-01 11:12:15</a:t>
                      </a:r>
                      <a:r>
                        <a:rPr lang="en-US" sz="1000"/>
                        <a:t>
Happy New Year</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0.0532%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71907604"/>
                  </a:ext>
                </a:extLst>
              </a:tr>
              <a:tr h="370840">
                <a:tc>
                  <a:txBody>
                    <a:bodyPr/>
                    <a:lstStyle/>
                    <a:p>
                      <a:r>
                        <a:rPr lang="en-US" sz="1000" b="1"/>
                        <a:t>Honda Alghanim </a:t>
                      </a:r>
                      <a:r>
                        <a:rPr lang="ar-AE" sz="1000" b="1"/>
                        <a:t>هوندا الغانم - 2017-01-01 10:20:28</a:t>
                      </a:r>
                      <a:r>
                        <a:rPr lang="ar-AE" sz="1000"/>
                        <a:t>
كل عام وأنتم بخير! متوفرين لخدمتكم في الري والشويخ بمعارض السيارات - معدات الطاقة - معرض الدراجات النارية - مركز الخدمة
</a:t>
                      </a:r>
                      <a:r>
                        <a:rPr lang="en-US" sz="1000"/>
                        <a:t>Happy New Year! We're at your service today in both locations Rai, and Shuwaikh at the car showroom, motorcycles and powerproducts showroom and service center</a:t>
                      </a:r>
                      <a:endParaRPr lang="en-US" sz="1000"/>
                    </a:p>
                  </a:txBody>
                  <a:tcPr/>
                </a:tc>
                <a:tc>
                  <a:txBody>
                    <a:bodyPr/>
                    <a:lstStyle/>
                    <a:p>
                      <a:r>
                        <a:rPr lang="en-US" sz="1000"/>
                        <a:t>15</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0.0146%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90411981"/>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1865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220</Words>
  <Application>Microsoft Office PowerPoint</Application>
  <PresentationFormat>On-screen Show (4:3)</PresentationFormat>
  <Paragraphs>118</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Own Posts Table - 1 of 2</vt:lpstr>
      <vt:lpstr>Own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2</dc:title>
  <dc:creator>Administrator</dc:creator>
  <cp:lastModifiedBy>Administrator</cp:lastModifiedBy>
  <cp:revision>1</cp:revision>
  <dcterms:created xsi:type="dcterms:W3CDTF">2017-01-06T09:41:54Z</dcterms:created>
  <dcterms:modified xsi:type="dcterms:W3CDTF">2017-01-06T09:42:21Z</dcterms:modified>
</cp:coreProperties>
</file>