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882475"/>
              </p:ext>
            </p:extLst>
          </p:nvPr>
        </p:nvGraphicFramePr>
        <p:xfrm>
          <a:off x="457200" y="1731963"/>
          <a:ext cx="822960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547268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18803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053955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48604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32916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856783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88275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08939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86406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9793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441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Chevrolet Alghanim </a:t>
                      </a:r>
                      <a:r>
                        <a:rPr lang="ar-AE" sz="1000"/>
                        <a:t>شفروليه الغانم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136850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950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Honda Alghanim </a:t>
                      </a:r>
                      <a:r>
                        <a:rPr lang="ar-AE" sz="1000"/>
                        <a:t>هوندا الغانم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102924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66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KIA Motors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059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132516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3050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01/01/2017 - 01/04/2017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9634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</Words>
  <Application>Microsoft Office PowerPoint</Application>
  <PresentationFormat>On-screen Show (4:3)</PresentationFormat>
  <Paragraphs>53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2017-01-06T09:35:58Z</dcterms:created>
  <dcterms:modified xsi:type="dcterms:W3CDTF">2017-01-06T09:36:09Z</dcterms:modified>
</cp:coreProperties>
</file>