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180718"/>
              </p:ext>
            </p:extLst>
          </p:nvPr>
        </p:nvGraphicFramePr>
        <p:xfrm>
          <a:off x="457200" y="1731963"/>
          <a:ext cx="8229600" cy="183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60342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676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903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178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587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237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081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68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29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514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177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41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9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alqabastube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-0.0614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8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Aljarida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3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Alanba Newspaper's 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001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38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2017-01-06T09:29:29Z</dcterms:created>
  <dcterms:modified xsi:type="dcterms:W3CDTF">2017-01-06T09:29:40Z</dcterms:modified>
</cp:coreProperties>
</file>