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6177834"/>
              </p:ext>
            </p:extLst>
          </p:nvPr>
        </p:nvGraphicFramePr>
        <p:xfrm>
          <a:off x="457200" y="1731963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713540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4815941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1864884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436038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0000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158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#العراق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176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#شيييل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934.63636363636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4.6363636363636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939.27272727273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0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#كوبونات_شيييل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9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7497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0742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2017-01-06T09:09:10Z</dcterms:created>
  <dcterms:modified xsi:type="dcterms:W3CDTF">2017-01-06T09:09:16Z</dcterms:modified>
</cp:coreProperties>
</file>