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253885"/>
              </p:ext>
            </p:extLst>
          </p:nvPr>
        </p:nvGraphicFramePr>
        <p:xfrm>
          <a:off x="457200" y="1731963"/>
          <a:ext cx="8229600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18104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7998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5164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6376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2080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9021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7737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9402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0034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6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watannews (</a:t>
                      </a:r>
                      <a:r>
                        <a:rPr lang="ar-AE" sz="1000"/>
                        <a:t>جريدة الوطن الالكترونية)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4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alanbanews (</a:t>
                      </a:r>
                      <a:r>
                        <a:rPr lang="ar-AE" sz="1000"/>
                        <a:t>جريدة الأنباء الكويتية)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10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alqabas (</a:t>
                      </a:r>
                      <a:r>
                        <a:rPr lang="ar-AE" sz="1000"/>
                        <a:t>جريدة القبس الالكتروني)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9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alraimediagroup (</a:t>
                      </a:r>
                      <a:r>
                        <a:rPr lang="ar-AE" sz="1000"/>
                        <a:t>شركة مجموعة الراي الإعلامية)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0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aljarida (Aljarida | </a:t>
                      </a:r>
                      <a:r>
                        <a:rPr lang="ar-AE" sz="1000"/>
                        <a:t>الجريدة | </a:t>
                      </a:r>
                      <a:r>
                        <a:rPr lang="en-US" sz="1000"/>
                        <a:t>Newspaper)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774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06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2017-01-06T08:42:13Z</dcterms:created>
  <dcterms:modified xsi:type="dcterms:W3CDTF">2017-01-06T08:42:23Z</dcterms:modified>
</cp:coreProperties>
</file>