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118364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73341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093147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51572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64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@salwa_ahmed_q81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(335)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35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@elbedry13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@AlraiMediaGroup (1), @alqabas (331)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34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@roqiaafahed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@alqabas (164)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18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@monakhaled_q8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@aljarida (148)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182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@abcabc60090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(101)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780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@khatrasheman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(12), @AlraiMediaGroup (43), @alqabas (21), @AlAnba_News_KW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89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@jarrah1100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(54), @AlAnba_News_KW (33)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506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@NUBnPelXLoPpfvM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(14), @AlraiMediaGroup (6), @aljarida (1), @AlAnba_News_KW (62)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037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@AbuHassan70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(8), @AlraiMediaGroup (41), @aljarida (10), @alqabas (9), @AlAnba_News_KW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9916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200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6119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670180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45296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95405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51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@memo_cat94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(75)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297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@amira202_q8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@alqabas (60)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52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@HyonTota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@AlraiMediaGroup (26), @alqabas (3), @AlAnba_News_KW (24)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10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@bn_shanfa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(38), @aljarida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291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@FatmaArab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@AlraiMediaGroup (16), @aljarida (1), @alqabas (10), @AlAnba_News_KW (16)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53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@alfarhan1970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(2), @AlraiMediaGroup (25), @aljarida (4), @alqabas (4), @AlAnba_News_KW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81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@DjgZec9ixpEQMJO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(11), @AlraiMediaGroup (11), @alqabas (12), @AlAnba_News_KW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037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@beadrrr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(17), @AlraiMediaGroup (19), @aljarida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30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@alhelaaly_88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@AlraiMediaGroup (38)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26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@Kuwait_Re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(5), @AlraiMediaGroup (3), @aljarida (11), @alqabas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1930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731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0254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510459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037701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16475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00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@AAMOONAAH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(1), @AlraiMediaGroup (1), @alqabas (3), @AlAnba_News_KW (26)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51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@ngsyshab12001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(22), @AlraiMediaGroup (4), @AlAnba_News_KW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35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@ALOBAIDAHMAD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@AlraiMediaGroup (5), @aljarida (3), @alqabas (16), @AlAnba_News_KW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675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@QX504uBAyXoFJH5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(6), @AlraiMediaGroup (11), @AlAnba_News_KW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18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@Nmals_7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(1), @AlraiMediaGroup (17), @aljarida (1), @alqabas (1), @AlAnba_News_KW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545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@K_A_S_86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@WatanNews (12), @AlraiMediaGroup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4113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7629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549</Words>
  <Application>Microsoft Office PowerPoint</Application>
  <PresentationFormat>On-screen Show (4:3)</PresentationFormat>
  <Paragraphs>93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Influencers - 1 of 3</dc:title>
  <dc:creator>Administrator</dc:creator>
  <cp:lastModifiedBy>Administrator</cp:lastModifiedBy>
  <cp:revision>1</cp:revision>
  <dcterms:created xsi:type="dcterms:W3CDTF">2017-01-06T08:39:49Z</dcterms:created>
  <dcterms:modified xsi:type="dcterms:W3CDTF">2017-01-06T08:40:06Z</dcterms:modified>
</cp:coreProperties>
</file>