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5500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9799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2495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6819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8837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7071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880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8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#اسطنبول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62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#إسطنبول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7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#السالمي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88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#اليمن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9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#إيرانية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166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#صعدة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85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#المقيمين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50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#روسيا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47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#النجف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3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662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8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696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2169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9676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7293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365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00009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047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14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#بورما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5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#قاضي_القطيف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1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2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#محمد_الجيراني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2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#الداخلية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2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#الداخلية_السعودية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#القطيف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03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#الدمام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92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#تركيا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6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#داعش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3081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871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9552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3453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9974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07624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2950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167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4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#إيران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37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#واشنطن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2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#كوريا_الشمالية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1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#حماس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#إسرائيل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775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846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2017-01-06T08:19:10Z</dcterms:created>
  <dcterms:modified xsi:type="dcterms:W3CDTF">2017-01-06T08:19:50Z</dcterms:modified>
</cp:coreProperties>
</file>