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020864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93816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3187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5839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6240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8202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7225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78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@WatanNews - 2017-01-04 23:58:31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ملكة السويد تدعي أن قصرها مسكون بالأشباح!
</a:t>
                      </a:r>
                      <a:r>
                        <a:rPr lang="en-US" sz="1000"/>
                        <a:t>https://t.co/bkwWxvGJqt https://t.co/PU0FjxEI3I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42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@AlAnba_News_KW - 2017-01-04 23:50:00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العثور على 2643 طلقة مع متعاطٍ ومدين ..  </a:t>
                      </a:r>
                      <a:r>
                        <a:rPr lang="en-US" sz="1000"/>
                        <a:t>https://t.co/5tQYToWWmF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80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23:45:12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مفاتيح للوقاية من الإصابة بفشل القلب
 </a:t>
                      </a:r>
                      <a:r>
                        <a:rPr lang="en-US" sz="1000"/>
                        <a:t>https://t.co/hcj9zaT6ry https://t.co/RrMSFXr7eU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19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@AlraiMediaGroup - 2017-01-04 23:43:10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تشيلي ترصد إنفلونزا الطيور في مزرعة للدواجن
</a:t>
                      </a:r>
                      <a:r>
                        <a:rPr lang="en-US" sz="1000"/>
                        <a:t>https://t.co/U6ChFWtY1w https://t.co/FBfB8qTwrM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79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@AlAnba_News_KW - 2017-01-04 23:40:00</a:t>
                      </a:r>
                      <a:r>
                        <a:rPr lang="en-US" sz="1000"/>
                        <a:t>
«</a:t>
                      </a:r>
                      <a:r>
                        <a:rPr lang="ar-AE" sz="1000"/>
                        <a:t>الجنايات» تمتنع عن عقاب مواطن اتهم بحيازة سلاح في المطار ..  </a:t>
                      </a:r>
                      <a:r>
                        <a:rPr lang="en-US" sz="1000"/>
                        <a:t>https://t.co/m2fx4EZR2C https://t.co/fyivtgYE6e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66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@WatanNews - 2017-01-04 23:33:20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الشرطة البرازيلية الوحيدة في العالم التي تقوم بدوريات على ظهر الجاموس 
</a:t>
                      </a:r>
                      <a:r>
                        <a:rPr lang="en-US" sz="1000"/>
                        <a:t>https://t.co/Al7xesHCBD https://t.co/w0nEeKakdj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952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23:30:23</a:t>
                      </a:r>
                      <a:r>
                        <a:rPr lang="en-US" sz="1000"/>
                        <a:t>
«</a:t>
                      </a:r>
                      <a:r>
                        <a:rPr lang="ar-AE" sz="1000"/>
                        <a:t>خبرات»: 120 ألف متقاعد بحاجة إلى الدعم والمساندة 
</a:t>
                      </a:r>
                      <a:r>
                        <a:rPr lang="en-US" sz="1000"/>
                        <a:t>https://t.co/kJJbgr9GkT https://t.co/Vs0NNOQoUF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9126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449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2438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55907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3998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4552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098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917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8135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56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@AlraiMediaGroup - 2017-01-04 23:30:15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قاتل قبطي الإسكندرية... بائع حلوى
</a:t>
                      </a:r>
                      <a:r>
                        <a:rPr lang="en-US" sz="1000"/>
                        <a:t>https://t.co/UKVzEXyvoW https://t.co/ib8yzWDg66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67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@AlAnba_News_KW - 2017-01-04 23:30:02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خطف «كاشير» جمعية صباحاً .. «حجام» ليلاً 12 ساعة ..  </a:t>
                      </a:r>
                      <a:r>
                        <a:rPr lang="en-US" sz="1000"/>
                        <a:t>https://t.co/Pauq27eAIH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043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@AlraiMediaGroup - 2017-01-04 23:22:31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بركان كوستاريكا يعطل حركة الطيران
</a:t>
                      </a:r>
                      <a:r>
                        <a:rPr lang="en-US" sz="1000"/>
                        <a:t>https://t.co/ixhjqY2Jhx https://t.co/YIQOz5fm7p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01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@AlAnba_News_KW - 2017-01-04 23:20:02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حرائق تقتل 13 حمامة وتحوّل مركبة وخيمة إلى ركام ..  </a:t>
                      </a:r>
                      <a:r>
                        <a:rPr lang="en-US" sz="1000"/>
                        <a:t>https://t.co/ZC9wkLtv9U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00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23:15:22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عام جديد لبرشلونة 
</a:t>
                      </a:r>
                      <a:r>
                        <a:rPr lang="en-US" sz="1000"/>
                        <a:t>https://t.co/GccQBCYJZv https://t.co/26Ge5ylHPN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5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@AlraiMediaGroup - 2017-01-04 23:11:22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بأمر «الاستئناف»... الأب غير ملزم بدفع مصروفات أبنائه في المدارس الخاصة
</a:t>
                      </a:r>
                      <a:r>
                        <a:rPr lang="en-US" sz="1000"/>
                        <a:t>https://t.co/NQebHRvBSA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95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@AlAnba_News_KW - 2017-01-04 23:10:01</a:t>
                      </a:r>
                      <a:r>
                        <a:rPr lang="en-US" sz="1000"/>
                        <a:t>
«</a:t>
                      </a:r>
                      <a:r>
                        <a:rPr lang="ar-AE" sz="1000"/>
                        <a:t>الاستنئاف» ترفض تجريد مواطن من جنسيته الكويتية ..  </a:t>
                      </a:r>
                      <a:r>
                        <a:rPr lang="en-US" sz="1000"/>
                        <a:t>https://t.co/0zCEdt6tCH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37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@WatanNews - 2017-01-04 23:09:08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غرق 3 مهاجرين وانقاذ 45 شمال شرق المغرب
</a:t>
                      </a:r>
                      <a:r>
                        <a:rPr lang="en-US" sz="1000"/>
                        <a:t>https://t.co/9t7dCniSST https://t.co/JX57HLpBo4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3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@AlAnba_News_KW - 2017-01-04 23:08:15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مصادرة مركبات سباقات محظورة وأخرى متهالكة من بر الوفرة وأم قدير ..  </a:t>
                      </a:r>
                      <a:r>
                        <a:rPr lang="en-US" sz="1000"/>
                        <a:t>https://t.co/mgHuXlqLIO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63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@AlraiMediaGroup - 2017-01-04 23:01:59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مادورو يعين نائبا جديدا للرئيس سيخلفه في حال أقيل من السلطة
</a:t>
                      </a:r>
                      <a:r>
                        <a:rPr lang="en-US" sz="1000"/>
                        <a:t>https://t.co/yybjvEaTQg https://t.co/j4IVeNIPwd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699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115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9744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70809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5370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146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751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448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854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78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23:00:43</a:t>
                      </a:r>
                      <a:r>
                        <a:rPr lang="en-US" sz="1000"/>
                        <a:t>
«</a:t>
                      </a:r>
                      <a:r>
                        <a:rPr lang="ar-AE" sz="1000"/>
                        <a:t>لا لا لاند» يتصدر ترشيحات «الغولدن غلوب» 
</a:t>
                      </a:r>
                      <a:r>
                        <a:rPr lang="en-US" sz="1000"/>
                        <a:t>https://t.co/A1p1sejhdT https://t.co/b7frvH7uKi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14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@aljarida - 2017-01-04 22:50:01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الجامعة تعكف على سد المناصب الشاغرة 
</a:t>
                      </a:r>
                      <a:r>
                        <a:rPr lang="en-US" sz="1000"/>
                        <a:t>https://t.co/NmBys6IW8d https://t.co/VbXHkqAcWl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88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@WatanNews - 2017-01-04 22:47:54</a:t>
                      </a:r>
                      <a:r>
                        <a:rPr lang="en-US" sz="1000"/>
                        <a:t>
#</a:t>
                      </a:r>
                      <a:r>
                        <a:rPr lang="ar-AE" sz="1000"/>
                        <a:t>ليبيا.. داعشي يفجر نفسه بحزام ناسف في #سرت دون وقوع خسائر بشرية
</a:t>
                      </a:r>
                      <a:r>
                        <a:rPr lang="en-US" sz="1000"/>
                        <a:t>https://t.co/a1qGmJqpq9 https://t.co/Z0OxP1Fjdj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41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22:45:11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معهد المحللين الماليين: دول المنطقة متخلّفة بالاستثمار في التكنولوجيا المالية
 </a:t>
                      </a:r>
                      <a:r>
                        <a:rPr lang="en-US" sz="1000"/>
                        <a:t>https://t.co/IktM8Zlqdv https://t.co/a0HGmzz6S4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16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@AlraiMediaGroup - 2017-01-04 22:40:27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ريال مدريد يضع قدما في ربع نهائي كأس الملك
</a:t>
                      </a:r>
                      <a:r>
                        <a:rPr lang="en-US" sz="1000"/>
                        <a:t>https://t.co/IoY1ee5Leg https://t.co/5Nwo0FsOJk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47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@aljarida - 2017-01-04 22:40:02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إيران: متمردون أهواز يستهدفون خط أنابيب 
</a:t>
                      </a:r>
                      <a:r>
                        <a:rPr lang="en-US" sz="1000"/>
                        <a:t>https://t.co/eY2f46Unos https://t.co/csarLjhIvF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64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22:38:37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وفاة شخص بعد انقلاب مركبته واندلاع النيران فيها على طريق «الملك فيصل»
</a:t>
                      </a:r>
                      <a:r>
                        <a:rPr lang="en-US" sz="1000"/>
                        <a:t>https://t.co/aFxdpvp1DR https://t.co/qzjlxw7oPq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268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22:37:13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بالفيديو - اختصاصية التغذية العلاجية نورة العسكر تكشف عن مفاتيح تغيير الوزن
</a:t>
                      </a:r>
                      <a:r>
                        <a:rPr lang="en-US" sz="1000"/>
                        <a:t>https://t.co/S5OIP35Uu8 https://t.co/D41CDGxv3U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1673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4665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368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Own and Retweeted Tweets Table - 1 of 3</vt:lpstr>
      <vt:lpstr>Own and Retweeted Tweets Table - 2 of 3</vt:lpstr>
      <vt:lpstr>Own and Retweeted Tweets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3</dc:title>
  <dc:creator>Administrator</dc:creator>
  <cp:lastModifiedBy>Administrator</cp:lastModifiedBy>
  <cp:revision>1</cp:revision>
  <dcterms:created xsi:type="dcterms:W3CDTF">2017-01-06T08:14:49Z</dcterms:created>
  <dcterms:modified xsi:type="dcterms:W3CDTF">2017-01-06T08:15:33Z</dcterms:modified>
</cp:coreProperties>
</file>