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57791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538453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94928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810202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16013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45968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3613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95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#اسطنبول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556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#إسطنبول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66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#السالمي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252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#اليمن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044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#إيرانية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13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#صعدة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0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#المقيمين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855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#روسيا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213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#النجف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45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#مصر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9485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972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6582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623180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98397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096740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929606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99546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1666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22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#بورما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076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#قاضي_القطيف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404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31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#محمد_الجيراني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286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#الداخلية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1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#الداخلية_السعودية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62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#القطيف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15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#الدمام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027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#تركيا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3.5714285714286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1.5714285714286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11.285714285714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69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#داعش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912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455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5379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381587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175177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33332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93011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65671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4846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217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#إيران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9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#واشنطن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977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#كوريا_الشمالية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240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#حماس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779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#إسرائيل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852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1475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264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2017-01-06T08:00:46Z</dcterms:created>
  <dcterms:modified xsi:type="dcterms:W3CDTF">2017-01-06T08:01:24Z</dcterms:modified>
</cp:coreProperties>
</file>