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- 1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6861411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37323314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64249103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10836358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12805297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93576328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8495052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Post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61703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#الانباء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39.852459016393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1.7213114754098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2.0819672131148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43.655737704918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99608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#انجاب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51539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#طفل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6000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#في_64_من_العمر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64688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#ممثل_شهير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64347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#موت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26.666666666667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26.666666666667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66751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#ترمب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57444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#قتل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7203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#جار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10154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#فرع_شجرة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235427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01/01/2017 - 01/04/2017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10579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- 2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721335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90771972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24152374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86086344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78755648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11197479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2538820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Post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55988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#لصوص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07915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#هجوم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39.333333333333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2.6666666666667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1.3333333333333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43.333333333333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83669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#جدة_معوقة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42462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#يهشمون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94680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#وجهها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66512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#اسوأ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74258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#الاخبار_الزائفة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24353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#عام_2016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43798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#فيديو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41.357142857143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3.2857142857143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1.8571428571429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46.5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54582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#قطه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905295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01/01/2017 - 01/04/2017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32174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- 3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426701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89486410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13682727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04886899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47065695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49802420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0414145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Post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22031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#ضجة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83029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#انترنت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66067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#مشاهد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65008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#نادرة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66333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#كريستيانو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380476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01/01/2017 - 01/04/2017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961217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272</Words>
  <Application>Microsoft Office PowerPoint</Application>
  <PresentationFormat>On-screen Show (4:3)</PresentationFormat>
  <Paragraphs>177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Hashtag Detection - 1 of 3</vt:lpstr>
      <vt:lpstr>Hashtag Detection - 2 of 3</vt:lpstr>
      <vt:lpstr>Hashtag Detection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Hashtag Detection - 1 of 3</dc:title>
  <dc:creator>Administrator</dc:creator>
  <cp:lastModifiedBy>Administrator</cp:lastModifiedBy>
  <cp:revision>1</cp:revision>
  <dcterms:created xsi:type="dcterms:W3CDTF">2017-01-06T07:28:19Z</dcterms:created>
  <dcterms:modified xsi:type="dcterms:W3CDTF">2017-01-06T07:28:59Z</dcterms:modified>
</cp:coreProperties>
</file>