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1/6/2017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1/6/2017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1/6/2017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Hashtag Detection - 1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77877107"/>
              </p:ext>
            </p:extLst>
          </p:nvPr>
        </p:nvGraphicFramePr>
        <p:xfrm>
          <a:off x="457200" y="1731963"/>
          <a:ext cx="8229600" cy="4104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2419626807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1096778304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3942351578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108876088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7381738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per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 per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 per Post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00499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#Repost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96332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#ChickenCraze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239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71242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#KidzaniaKuwait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18344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#FishRoyal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79847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#كيدزانيا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61023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#KidZaniaKuwait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35119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#FreshlyMade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256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08255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#WhopperWednesday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256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08592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#خلك_إيجابي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269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614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#SetYourOwnGoals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269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8817728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01/01/2017 - 01/04/2017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41173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Hashtag Detection - 2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6430236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3269568457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9866104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3067795094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600707083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7956414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per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 per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 per Post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89125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#جوائز_للكل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7.5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211.5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57643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#FreePrizes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7.5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211.5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28294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#يمعهم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228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42483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#سوبر_ماريو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85962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#SuperMario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23741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#إشتر_وحدة_والثانية_مجانا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93397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#BuyOneGetOne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63517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#مين_غايب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354.5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22.5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377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60936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#WhoIsMissing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5321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#ماك_تشيكن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314.66666666667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338.66666666667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6928080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01/01/2017 - 01/04/2017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9420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Hashtag Detection - 3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8309622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77129815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1388050518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148842902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4243529340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5516941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per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 per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 per Post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15334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#طعم_خيال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288.5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302.5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85896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#الكل_يحبه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288.5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302.5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71495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#McChicken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288.5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302.5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73283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#FullOfFlavor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288.5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302.5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59924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#WeLoveIt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2635185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01/01/2017 - 01/04/2017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780109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242</Words>
  <Application>Microsoft Office PowerPoint</Application>
  <PresentationFormat>On-screen Show (4:3)</PresentationFormat>
  <Paragraphs>149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Hashtag Detection - 1 of 3</vt:lpstr>
      <vt:lpstr>Hashtag Detection - 2 of 3</vt:lpstr>
      <vt:lpstr>Hashtag Detection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Hashtag Detection - 1 of 3</dc:title>
  <dc:creator>Administrator</dc:creator>
  <cp:lastModifiedBy>Administrator</cp:lastModifiedBy>
  <cp:revision>1</cp:revision>
  <dcterms:created xsi:type="dcterms:W3CDTF">2017-01-06T07:19:08Z</dcterms:created>
  <dcterms:modified xsi:type="dcterms:W3CDTF">2017-01-06T07:19:26Z</dcterms:modified>
</cp:coreProperties>
</file>