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611970690"/>
              </p:ext>
            </p:extLst>
          </p:nvPr>
        </p:nvGraphicFramePr>
        <p:xfrm>
          <a:off x="457200" y="1731963"/>
          <a:ext cx="8229600" cy="415036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74281622"/>
                    </a:ext>
                  </a:extLst>
                </a:gridCol>
                <a:gridCol w="987552">
                  <a:extLst>
                    <a:ext uri="{9D8B030D-6E8A-4147-A177-3AD203B41FA5}">
                      <a16:colId xmlns:a16="http://schemas.microsoft.com/office/drawing/2014/main" val="2490986010"/>
                    </a:ext>
                  </a:extLst>
                </a:gridCol>
                <a:gridCol w="987552">
                  <a:extLst>
                    <a:ext uri="{9D8B030D-6E8A-4147-A177-3AD203B41FA5}">
                      <a16:colId xmlns:a16="http://schemas.microsoft.com/office/drawing/2014/main" val="1024242427"/>
                    </a:ext>
                  </a:extLst>
                </a:gridCol>
                <a:gridCol w="987552">
                  <a:extLst>
                    <a:ext uri="{9D8B030D-6E8A-4147-A177-3AD203B41FA5}">
                      <a16:colId xmlns:a16="http://schemas.microsoft.com/office/drawing/2014/main" val="965405816"/>
                    </a:ext>
                  </a:extLst>
                </a:gridCol>
                <a:gridCol w="987552">
                  <a:extLst>
                    <a:ext uri="{9D8B030D-6E8A-4147-A177-3AD203B41FA5}">
                      <a16:colId xmlns:a16="http://schemas.microsoft.com/office/drawing/2014/main" val="3083738905"/>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829688658"/>
                  </a:ext>
                </a:extLst>
              </a:tr>
              <a:tr h="370840">
                <a:tc>
                  <a:txBody>
                    <a:bodyPr/>
                    <a:lstStyle/>
                    <a:p>
                      <a:r>
                        <a:rPr lang="en-US" sz="1000" b="1"/>
                        <a:t>burgerkingkw (Burger King Kuwait  18 11 111) - 2017-01-04 17:00:33</a:t>
                      </a:r>
                      <a:r>
                        <a:rPr lang="en-US" sz="1000"/>
                        <a:t>
.
</a:t>
                      </a:r>
                      <a:r>
                        <a:rPr lang="ar-AE" sz="1000"/>
                        <a:t>منو طالب ٤ وابر ؟
#</a:t>
                      </a:r>
                      <a:r>
                        <a:rPr lang="en-US" sz="1000"/>
                        <a:t>FreshlyMade
#WhopperWednesday</a:t>
                      </a:r>
                      <a:endParaRPr lang="en-US" sz="1000"/>
                    </a:p>
                  </a:txBody>
                  <a:tcPr/>
                </a:tc>
                <a:tc>
                  <a:txBody>
                    <a:bodyPr/>
                    <a:lstStyle/>
                    <a:p>
                      <a:r>
                        <a:rPr lang="en-US" sz="1000"/>
                        <a:t>209</a:t>
                      </a:r>
                      <a:endParaRPr lang="en-US" sz="1000"/>
                    </a:p>
                  </a:txBody>
                  <a:tcPr/>
                </a:tc>
                <a:tc>
                  <a:txBody>
                    <a:bodyPr/>
                    <a:lstStyle/>
                    <a:p>
                      <a:r>
                        <a:rPr lang="en-US" sz="1000"/>
                        <a:t>5</a:t>
                      </a:r>
                      <a:endParaRPr lang="en-US" sz="1000"/>
                    </a:p>
                  </a:txBody>
                  <a:tcPr/>
                </a:tc>
                <a:tc>
                  <a:txBody>
                    <a:bodyPr/>
                    <a:lstStyle/>
                    <a:p>
                      <a:r>
                        <a:rPr lang="en-US" sz="1000"/>
                        <a:t>0.3488%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050076606"/>
                  </a:ext>
                </a:extLst>
              </a:tr>
              <a:tr h="370840">
                <a:tc>
                  <a:txBody>
                    <a:bodyPr/>
                    <a:lstStyle/>
                    <a:p>
                      <a:r>
                        <a:rPr lang="en-US" sz="1000" b="1"/>
                        <a:t>kfckuwait (KFC Kuwait Official) - 2017-01-04 16:57:07</a:t>
                      </a:r>
                      <a:r>
                        <a:rPr lang="en-US" sz="1000"/>
                        <a:t>
</a:t>
                      </a:r>
                      <a:r>
                        <a:rPr lang="ar-AE" sz="1000"/>
                        <a:t>فايركراكر
سبايسييي ومقرمش </a:t>
                      </a:r>
                      <a:r>
                        <a:rPr lang="en-US" sz="1000"/>
                        <a:t>😍
A new spicy flavor with extreme crunch😍</a:t>
                      </a:r>
                      <a:endParaRPr lang="en-US" sz="1000"/>
                    </a:p>
                  </a:txBody>
                  <a:tcPr/>
                </a:tc>
                <a:tc>
                  <a:txBody>
                    <a:bodyPr/>
                    <a:lstStyle/>
                    <a:p>
                      <a:r>
                        <a:rPr lang="en-US" sz="1000"/>
                        <a:t>146</a:t>
                      </a:r>
                      <a:endParaRPr lang="en-US" sz="1000"/>
                    </a:p>
                  </a:txBody>
                  <a:tcPr/>
                </a:tc>
                <a:tc>
                  <a:txBody>
                    <a:bodyPr/>
                    <a:lstStyle/>
                    <a:p>
                      <a:r>
                        <a:rPr lang="en-US" sz="1000"/>
                        <a:t>2</a:t>
                      </a:r>
                      <a:endParaRPr lang="en-US" sz="1000"/>
                    </a:p>
                  </a:txBody>
                  <a:tcPr/>
                </a:tc>
                <a:tc>
                  <a:txBody>
                    <a:bodyPr/>
                    <a:lstStyle/>
                    <a:p>
                      <a:r>
                        <a:rPr lang="en-US" sz="1000"/>
                        <a:t>0.2335%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097279838"/>
                  </a:ext>
                </a:extLst>
              </a:tr>
              <a:tr h="370840">
                <a:tc>
                  <a:txBody>
                    <a:bodyPr/>
                    <a:lstStyle/>
                    <a:p>
                      <a:r>
                        <a:rPr lang="en-US" sz="1000" b="1"/>
                        <a:t>mcdonaldskuwait (McDonald's Kuwait) - 2017-01-04 15:43:24</a:t>
                      </a:r>
                      <a:r>
                        <a:rPr lang="en-US" sz="1000"/>
                        <a:t>
</a:t>
                      </a:r>
                      <a:r>
                        <a:rPr lang="ar-AE" sz="1000"/>
                        <a:t>لي الحين عندك وقت و فرصة إنك تشارك في السحب الياي
إشتر وجبة قيمة بالحجم الكبير من ماكدونالدز الحين لتحصل على كوبونات السحب و يمكن تفوز بمجموعة كبيرة من الجوائز الإلكترونية 
#جوائز_للكل
</a:t>
                      </a:r>
                      <a:r>
                        <a:rPr lang="en-US" sz="1000"/>
                        <a:t>The  ruffle is coming up and you might be the next lucky winner!
Buy any large extra value meal and enter a raffle draw to WIN HUNDREDS of electronic PRIZES every week!
#FreePrizes</a:t>
                      </a:r>
                      <a:endParaRPr lang="en-US" sz="1000"/>
                    </a:p>
                  </a:txBody>
                  <a:tcPr/>
                </a:tc>
                <a:tc>
                  <a:txBody>
                    <a:bodyPr/>
                    <a:lstStyle/>
                    <a:p>
                      <a:r>
                        <a:rPr lang="en-US" sz="1000"/>
                        <a:t>189</a:t>
                      </a:r>
                      <a:endParaRPr lang="en-US" sz="1000"/>
                    </a:p>
                  </a:txBody>
                  <a:tcPr/>
                </a:tc>
                <a:tc>
                  <a:txBody>
                    <a:bodyPr/>
                    <a:lstStyle/>
                    <a:p>
                      <a:r>
                        <a:rPr lang="en-US" sz="1000"/>
                        <a:t>9</a:t>
                      </a:r>
                      <a:endParaRPr lang="en-US" sz="1000"/>
                    </a:p>
                  </a:txBody>
                  <a:tcPr/>
                </a:tc>
                <a:tc>
                  <a:txBody>
                    <a:bodyPr/>
                    <a:lstStyle/>
                    <a:p>
                      <a:r>
                        <a:rPr lang="en-US" sz="1000"/>
                        <a:t>0.2676%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385766826"/>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0434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014259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01725477"/>
                    </a:ext>
                  </a:extLst>
                </a:gridCol>
                <a:gridCol w="987552">
                  <a:extLst>
                    <a:ext uri="{9D8B030D-6E8A-4147-A177-3AD203B41FA5}">
                      <a16:colId xmlns:a16="http://schemas.microsoft.com/office/drawing/2014/main" val="2646577109"/>
                    </a:ext>
                  </a:extLst>
                </a:gridCol>
                <a:gridCol w="987552">
                  <a:extLst>
                    <a:ext uri="{9D8B030D-6E8A-4147-A177-3AD203B41FA5}">
                      <a16:colId xmlns:a16="http://schemas.microsoft.com/office/drawing/2014/main" val="17821424"/>
                    </a:ext>
                  </a:extLst>
                </a:gridCol>
                <a:gridCol w="987552">
                  <a:extLst>
                    <a:ext uri="{9D8B030D-6E8A-4147-A177-3AD203B41FA5}">
                      <a16:colId xmlns:a16="http://schemas.microsoft.com/office/drawing/2014/main" val="2941251645"/>
                    </a:ext>
                  </a:extLst>
                </a:gridCol>
                <a:gridCol w="987552">
                  <a:extLst>
                    <a:ext uri="{9D8B030D-6E8A-4147-A177-3AD203B41FA5}">
                      <a16:colId xmlns:a16="http://schemas.microsoft.com/office/drawing/2014/main" val="2403189440"/>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40683068"/>
                  </a:ext>
                </a:extLst>
              </a:tr>
              <a:tr h="370840">
                <a:tc>
                  <a:txBody>
                    <a:bodyPr/>
                    <a:lstStyle/>
                    <a:p>
                      <a:r>
                        <a:rPr lang="en-US" sz="1000" b="1"/>
                        <a:t>mcdonaldskuwait (McDonald's Kuwait) - 2017-01-04 09:44:13</a:t>
                      </a:r>
                      <a:r>
                        <a:rPr lang="en-US" sz="1000"/>
                        <a:t>
</a:t>
                      </a:r>
                      <a:r>
                        <a:rPr lang="ar-AE" sz="1000"/>
                        <a:t>و هذي النكهة الثانية الجديدة للماك تشيكن 
خردل الديجون
طعم الماك تشيكن الأصلي بنكهة مختلفة مع لسعة الديجون المثيرة والشهية بتخليك تحبها من أول قرمة
#ماك_تشيكن
#طعم_خيال #الكل_يحبه
</a:t>
                      </a:r>
                      <a:r>
                        <a:rPr lang="en-US" sz="1000"/>
                        <a:t>Introducing the 2nd flavor
Dijon Mustard McChicken
Same classic taste, added up with the tingle of the mouthwatering flavor of dijon mustard that will make you fall in love with the first bite
#McChicken
#FullOfFlavor</a:t>
                      </a:r>
                      <a:endParaRPr lang="en-US" sz="1000"/>
                    </a:p>
                  </a:txBody>
                  <a:tcPr/>
                </a:tc>
                <a:tc>
                  <a:txBody>
                    <a:bodyPr/>
                    <a:lstStyle/>
                    <a:p>
                      <a:r>
                        <a:rPr lang="en-US" sz="1000"/>
                        <a:t>265</a:t>
                      </a:r>
                      <a:endParaRPr lang="en-US" sz="1000"/>
                    </a:p>
                  </a:txBody>
                  <a:tcPr/>
                </a:tc>
                <a:tc>
                  <a:txBody>
                    <a:bodyPr/>
                    <a:lstStyle/>
                    <a:p>
                      <a:r>
                        <a:rPr lang="en-US" sz="1000"/>
                        <a:t>11</a:t>
                      </a:r>
                      <a:endParaRPr lang="en-US" sz="1000"/>
                    </a:p>
                  </a:txBody>
                  <a:tcPr/>
                </a:tc>
                <a:tc>
                  <a:txBody>
                    <a:bodyPr/>
                    <a:lstStyle/>
                    <a:p>
                      <a:r>
                        <a:rPr lang="en-US" sz="1000"/>
                        <a:t>0.3730%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830224987"/>
                  </a:ext>
                </a:extLst>
              </a:tr>
              <a:tr h="370840">
                <a:tc>
                  <a:txBody>
                    <a:bodyPr/>
                    <a:lstStyle/>
                    <a:p>
                      <a:r>
                        <a:rPr lang="en-US" sz="1000" b="1"/>
                        <a:t>burgerkingkw (Burger King Kuwait  18 11 111) - 2017-01-04 09:32:55</a:t>
                      </a:r>
                      <a:r>
                        <a:rPr lang="en-US" sz="1000"/>
                        <a:t>
.
</a:t>
                      </a:r>
                      <a:r>
                        <a:rPr lang="ar-AE" sz="1000"/>
                        <a:t>بلشو امتحانات الفاينل، الله يوفق الجميع انشالله ❤
 منشن الي بيتخرج هالسنة ؟ </a:t>
                      </a:r>
                      <a:r>
                        <a:rPr lang="en-US" sz="1000"/>
                        <a:t>🎓
___
Who has exams ? .. wishing you guys all the best! 👍
Mention 2017 seniors 🎓
___</a:t>
                      </a:r>
                      <a:endParaRPr lang="en-US" sz="1000"/>
                    </a:p>
                  </a:txBody>
                  <a:tcPr/>
                </a:tc>
                <a:tc>
                  <a:txBody>
                    <a:bodyPr/>
                    <a:lstStyle/>
                    <a:p>
                      <a:r>
                        <a:rPr lang="en-US" sz="1000"/>
                        <a:t>194</a:t>
                      </a:r>
                      <a:endParaRPr lang="en-US" sz="1000"/>
                    </a:p>
                  </a:txBody>
                  <a:tcPr/>
                </a:tc>
                <a:tc>
                  <a:txBody>
                    <a:bodyPr/>
                    <a:lstStyle/>
                    <a:p>
                      <a:r>
                        <a:rPr lang="en-US" sz="1000"/>
                        <a:t>3</a:t>
                      </a:r>
                      <a:endParaRPr lang="en-US" sz="1000"/>
                    </a:p>
                  </a:txBody>
                  <a:tcPr/>
                </a:tc>
                <a:tc>
                  <a:txBody>
                    <a:bodyPr/>
                    <a:lstStyle/>
                    <a:p>
                      <a:r>
                        <a:rPr lang="en-US" sz="1000"/>
                        <a:t>0.3210%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531858825"/>
                  </a:ext>
                </a:extLst>
              </a:tr>
              <a:tr h="370840">
                <a:tc>
                  <a:txBody>
                    <a:bodyPr/>
                    <a:lstStyle/>
                    <a:p>
                      <a:r>
                        <a:rPr lang="en-US" sz="1000" b="1"/>
                        <a:t>kfckuwait (KFC Kuwait Official) - 2017-01-04 08:37:37</a:t>
                      </a:r>
                      <a:r>
                        <a:rPr lang="en-US" sz="1000"/>
                        <a:t>
</a:t>
                      </a:r>
                      <a:r>
                        <a:rPr lang="ar-AE" sz="1000"/>
                        <a:t>وجبات الكافى وافى اختار ما بين: (2 قطعة دجاج
 و 2 قطعة ستريبس و بطاط و خبزه مع مشروب من اختيارك) أو "جديد" (1 زينجر ساندويتش و 2 قطعة دجاج و بطاط و خبزه و مشروب من إختيارك) فقط 1.25 د.ك. الآن متوفر طوال أيام الإسبوع فى جميع قنوات البيع.
</a:t>
                      </a:r>
                      <a:r>
                        <a:rPr lang="en-US" sz="1000"/>
                        <a:t>Kafi Wafi Meals, Choose between: (2 Chicken pieces and 2 chicken strips along with our famous fries, bun and a drink of your choice) or “NEW” (1 Zinger Sandwich and 2 Chicken pieces along with our famous fries, bun and a drink of your choice) only for 1.25 KWD. Available all week on all sales channels.
#KFC #KFCKUWAIT #</a:t>
                      </a:r>
                      <a:r>
                        <a:rPr lang="ar-AE" sz="1000"/>
                        <a:t>كنتاكي #</a:t>
                      </a:r>
                      <a:r>
                        <a:rPr lang="en-US" sz="1000"/>
                        <a:t>instagood</a:t>
                      </a:r>
                      <a:endParaRPr lang="en-US" sz="1000"/>
                    </a:p>
                  </a:txBody>
                  <a:tcPr/>
                </a:tc>
                <a:tc>
                  <a:txBody>
                    <a:bodyPr/>
                    <a:lstStyle/>
                    <a:p>
                      <a:r>
                        <a:rPr lang="en-US" sz="1000"/>
                        <a:t>266</a:t>
                      </a:r>
                      <a:endParaRPr lang="en-US" sz="1000"/>
                    </a:p>
                  </a:txBody>
                  <a:tcPr/>
                </a:tc>
                <a:tc>
                  <a:txBody>
                    <a:bodyPr/>
                    <a:lstStyle/>
                    <a:p>
                      <a:r>
                        <a:rPr lang="en-US" sz="1000"/>
                        <a:t>1</a:t>
                      </a:r>
                      <a:endParaRPr lang="en-US" sz="1000"/>
                    </a:p>
                  </a:txBody>
                  <a:tcPr/>
                </a:tc>
                <a:tc>
                  <a:txBody>
                    <a:bodyPr/>
                    <a:lstStyle/>
                    <a:p>
                      <a:r>
                        <a:rPr lang="en-US" sz="1000"/>
                        <a:t>0.4213%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825592891"/>
                  </a:ext>
                </a:extLst>
              </a:tr>
              <a:tr h="370840">
                <a:tc>
                  <a:txBody>
                    <a:bodyPr/>
                    <a:lstStyle/>
                    <a:p>
                      <a:r>
                        <a:rPr lang="en-US" sz="1000" b="1"/>
                        <a:t>mcdonaldskuwait (McDonald's Kuwait) - 2017-01-04 05:24:18</a:t>
                      </a:r>
                      <a:r>
                        <a:rPr lang="en-US" sz="1000"/>
                        <a:t>
</a:t>
                      </a:r>
                      <a:r>
                        <a:rPr lang="ar-AE" sz="1000"/>
                        <a:t>خلي صباحك حلو زيادة مع هوت تشوكلت و هوت كيك #حلو_زيادة
</a:t>
                      </a:r>
                      <a:r>
                        <a:rPr lang="en-US" sz="1000"/>
                        <a:t>Make your morning extra sweet with a dose of Hot Chocolate with Hot Cake 
#SweetMorningToYou</a:t>
                      </a:r>
                      <a:endParaRPr lang="en-US" sz="1000"/>
                    </a:p>
                  </a:txBody>
                  <a:tcPr/>
                </a:tc>
                <a:tc>
                  <a:txBody>
                    <a:bodyPr/>
                    <a:lstStyle/>
                    <a:p>
                      <a:r>
                        <a:rPr lang="en-US" sz="1000"/>
                        <a:t>256</a:t>
                      </a:r>
                      <a:endParaRPr lang="en-US" sz="1000"/>
                    </a:p>
                  </a:txBody>
                  <a:tcPr/>
                </a:tc>
                <a:tc>
                  <a:txBody>
                    <a:bodyPr/>
                    <a:lstStyle/>
                    <a:p>
                      <a:r>
                        <a:rPr lang="en-US" sz="1000"/>
                        <a:t>1</a:t>
                      </a:r>
                      <a:endParaRPr lang="en-US" sz="1000"/>
                    </a:p>
                  </a:txBody>
                  <a:tcPr/>
                </a:tc>
                <a:tc>
                  <a:txBody>
                    <a:bodyPr/>
                    <a:lstStyle/>
                    <a:p>
                      <a:r>
                        <a:rPr lang="en-US" sz="1000"/>
                        <a:t>0.3473%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572878267"/>
                  </a:ext>
                </a:extLst>
              </a:tr>
              <a:tr h="370840">
                <a:tc>
                  <a:txBody>
                    <a:bodyPr/>
                    <a:lstStyle/>
                    <a:p>
                      <a:r>
                        <a:rPr lang="en-US" sz="1000" b="1"/>
                        <a:t>mcdonaldskuwait (McDonald's Kuwait) - 2017-01-03 18:49:25</a:t>
                      </a:r>
                      <a:r>
                        <a:rPr lang="en-US" sz="1000"/>
                        <a:t>
</a:t>
                      </a:r>
                      <a:r>
                        <a:rPr lang="ar-AE" sz="1000"/>
                        <a:t>فرقة شياب رجعوا لكم في عرض خاص برعاية ماكدونالدز يوم الجمعة ٦/١/٢٠١٧ القادم على مسرح لايف في مجمع ديسكفري الساعة ٧:٣٠ مساءً
مع كل تذكرة للعرض تقدر تبدلها بوجبة هابي ميل مجانية للأطفال أو وجبة من اختيارك بالحجم العادي للكبار
للحجز:
٩٩٣٩٦٩٥١
٥٠٢٠٠٣٠٠
يا هلا بالشياب </a:t>
                      </a:r>
                      <a:r>
                        <a:rPr lang="en-US" sz="1000"/>
                        <a:t>✋🏼 @Sheyaab.kw
#</a:t>
                      </a:r>
                      <a:r>
                        <a:rPr lang="ar-AE" sz="1000"/>
                        <a:t>فرقة_شياب #احجز_الحين
</a:t>
                      </a:r>
                      <a:r>
                        <a:rPr lang="en-US" sz="1000"/>
                        <a:t>McDonald's are proud sponsors of the 
coming Sheyaab Live show
Join us for a fun night with the family and get a FREE happy meal for kids OR a FREE regular meal for adults with every ticket you purchase  Location: Live Theater - Discovery Mall
Time: Friday - 6/1/2017 
7:30 PM
Hello @Sheyaab.kw ✋🏼 For booking:
99396951
50200300
#Sheyaab #BookNow</a:t>
                      </a:r>
                      <a:endParaRPr lang="en-US" sz="1000"/>
                    </a:p>
                  </a:txBody>
                  <a:tcPr/>
                </a:tc>
                <a:tc>
                  <a:txBody>
                    <a:bodyPr/>
                    <a:lstStyle/>
                    <a:p>
                      <a:r>
                        <a:rPr lang="en-US" sz="1000"/>
                        <a:t>313</a:t>
                      </a:r>
                      <a:endParaRPr lang="en-US" sz="1000"/>
                    </a:p>
                  </a:txBody>
                  <a:tcPr/>
                </a:tc>
                <a:tc>
                  <a:txBody>
                    <a:bodyPr/>
                    <a:lstStyle/>
                    <a:p>
                      <a:r>
                        <a:rPr lang="en-US" sz="1000"/>
                        <a:t>11</a:t>
                      </a:r>
                      <a:endParaRPr lang="en-US" sz="1000"/>
                    </a:p>
                  </a:txBody>
                  <a:tcPr/>
                </a:tc>
                <a:tc>
                  <a:txBody>
                    <a:bodyPr/>
                    <a:lstStyle/>
                    <a:p>
                      <a:r>
                        <a:rPr lang="en-US" sz="1000"/>
                        <a:t>0.4383%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239564509"/>
                  </a:ext>
                </a:extLst>
              </a:tr>
              <a:tr h="370840">
                <a:tc>
                  <a:txBody>
                    <a:bodyPr/>
                    <a:lstStyle/>
                    <a:p>
                      <a:r>
                        <a:rPr lang="en-US" sz="1000" b="1"/>
                        <a:t>burgerkingkw (Burger King Kuwait  18 11 111) - 2017-01-03 17:01:08</a:t>
                      </a:r>
                      <a:r>
                        <a:rPr lang="en-US" sz="1000"/>
                        <a:t>
.
</a:t>
                      </a:r>
                      <a:r>
                        <a:rPr lang="ar-AE" sz="1000"/>
                        <a:t>لا تطوفكم فعالياتنا مهرجان الشتاء في #كيدزانيا
</a:t>
                      </a:r>
                      <a:r>
                        <a:rPr lang="en-US" sz="1000"/>
                        <a:t>Don't miss our activities at Winter festival in #KidZaniaKuwait</a:t>
                      </a:r>
                      <a:endParaRPr lang="en-US" sz="1000"/>
                    </a:p>
                  </a:txBody>
                  <a:tcPr/>
                </a:tc>
                <a:tc>
                  <a:txBody>
                    <a:bodyPr/>
                    <a:lstStyle/>
                    <a:p>
                      <a:r>
                        <a:rPr lang="en-US" sz="1000"/>
                        <a:t>123</a:t>
                      </a:r>
                      <a:endParaRPr lang="en-US" sz="1000"/>
                    </a:p>
                  </a:txBody>
                  <a:tcPr/>
                </a:tc>
                <a:tc>
                  <a:txBody>
                    <a:bodyPr/>
                    <a:lstStyle/>
                    <a:p>
                      <a:r>
                        <a:rPr lang="en-US" sz="1000"/>
                        <a:t>2</a:t>
                      </a:r>
                      <a:endParaRPr lang="en-US" sz="1000"/>
                    </a:p>
                  </a:txBody>
                  <a:tcPr/>
                </a:tc>
                <a:tc>
                  <a:txBody>
                    <a:bodyPr/>
                    <a:lstStyle/>
                    <a:p>
                      <a:r>
                        <a:rPr lang="en-US" sz="1000"/>
                        <a:t>0.2039%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877202183"/>
                  </a:ext>
                </a:extLst>
              </a:tr>
              <a:tr h="370840">
                <a:tc>
                  <a:txBody>
                    <a:bodyPr/>
                    <a:lstStyle/>
                    <a:p>
                      <a:r>
                        <a:rPr lang="en-US" sz="1000" b="1"/>
                        <a:t>mcdonaldskuwait (McDonald's Kuwait) - 2017-01-03 16:48:52</a:t>
                      </a:r>
                      <a:r>
                        <a:rPr lang="en-US" sz="1000"/>
                        <a:t>
</a:t>
                      </a:r>
                      <a:r>
                        <a:rPr lang="ar-AE" sz="1000"/>
                        <a:t>ما ودك يكون لك إيموجي خاص فيك؟
بسيطة، نقدر نسوي لك إياه
راح نسأل مجموعة أسئلة عن الماك تشيكن و راح نختار ١٥ فايز و نسوي لهم إيموجي على شكلهم كل يوم
خلكم ناطرين
#مين_غايب
#ماك_تشيكن
</a:t>
                      </a:r>
                      <a:r>
                        <a:rPr lang="en-US" sz="1000"/>
                        <a:t>Did you ever wanted to have your own personal emoji?
We can make you one
Answer the McChicken quizzes and we will select 15 winners every day and create their look-a-like emojis
Stay tuned!
#WhosMissing</a:t>
                      </a:r>
                      <a:endParaRPr lang="en-US" sz="1000"/>
                    </a:p>
                  </a:txBody>
                  <a:tcPr/>
                </a:tc>
                <a:tc>
                  <a:txBody>
                    <a:bodyPr/>
                    <a:lstStyle/>
                    <a:p>
                      <a:r>
                        <a:rPr lang="en-US" sz="1000"/>
                        <a:t>357</a:t>
                      </a:r>
                      <a:endParaRPr lang="en-US" sz="1000"/>
                    </a:p>
                  </a:txBody>
                  <a:tcPr/>
                </a:tc>
                <a:tc>
                  <a:txBody>
                    <a:bodyPr/>
                    <a:lstStyle/>
                    <a:p>
                      <a:r>
                        <a:rPr lang="en-US" sz="1000"/>
                        <a:t>42</a:t>
                      </a:r>
                      <a:endParaRPr lang="en-US" sz="1000"/>
                    </a:p>
                  </a:txBody>
                  <a:tcPr/>
                </a:tc>
                <a:tc>
                  <a:txBody>
                    <a:bodyPr/>
                    <a:lstStyle/>
                    <a:p>
                      <a:r>
                        <a:rPr lang="en-US" sz="1000"/>
                        <a:t>0.5398%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288095673"/>
                  </a:ext>
                </a:extLst>
              </a:tr>
              <a:tr h="370840">
                <a:tc>
                  <a:txBody>
                    <a:bodyPr/>
                    <a:lstStyle/>
                    <a:p>
                      <a:r>
                        <a:rPr lang="en-US" sz="1000" b="1"/>
                        <a:t>kfckuwait (KFC Kuwait Official) - 2017-01-03 15:59:05</a:t>
                      </a:r>
                      <a:r>
                        <a:rPr lang="en-US" sz="1000"/>
                        <a:t>
</a:t>
                      </a:r>
                      <a:r>
                        <a:rPr lang="ar-AE" sz="1000"/>
                        <a:t>جديييد قائمة سناك عالماشي! لما الجوع ينادي في أي لحظة إختار لك وحدة من هالسناكس ب500 فلس فقط، لفترة محدودة
</a:t>
                      </a:r>
                      <a:r>
                        <a:rPr lang="en-US" sz="1000"/>
                        <a:t>New SNACK ATTACK Menu! Enjoy one these KFC classic snacks for only 500 fils each. Snack on 'em while they're here, for a limited time only</a:t>
                      </a:r>
                      <a:endParaRPr lang="en-US" sz="1000"/>
                    </a:p>
                  </a:txBody>
                  <a:tcPr/>
                </a:tc>
                <a:tc>
                  <a:txBody>
                    <a:bodyPr/>
                    <a:lstStyle/>
                    <a:p>
                      <a:r>
                        <a:rPr lang="en-US" sz="1000"/>
                        <a:t>163</a:t>
                      </a:r>
                      <a:endParaRPr lang="en-US" sz="1000"/>
                    </a:p>
                  </a:txBody>
                  <a:tcPr/>
                </a:tc>
                <a:tc>
                  <a:txBody>
                    <a:bodyPr/>
                    <a:lstStyle/>
                    <a:p>
                      <a:r>
                        <a:rPr lang="en-US" sz="1000"/>
                        <a:t>4</a:t>
                      </a:r>
                      <a:endParaRPr lang="en-US" sz="1000"/>
                    </a:p>
                  </a:txBody>
                  <a:tcPr/>
                </a:tc>
                <a:tc>
                  <a:txBody>
                    <a:bodyPr/>
                    <a:lstStyle/>
                    <a:p>
                      <a:r>
                        <a:rPr lang="en-US" sz="1000"/>
                        <a:t>0.2637%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827478027"/>
                  </a:ext>
                </a:extLst>
              </a:tr>
              <a:tr h="370840">
                <a:tc>
                  <a:txBody>
                    <a:bodyPr/>
                    <a:lstStyle/>
                    <a:p>
                      <a:r>
                        <a:rPr lang="en-US" sz="1000" b="1"/>
                        <a:t>burgerkingkw (Burger King Kuwait  18 11 111) - 2017-01-03 11:10:37</a:t>
                      </a:r>
                      <a:r>
                        <a:rPr lang="en-US" sz="1000"/>
                        <a:t>
</a:t>
                      </a:r>
                      <a:r>
                        <a:rPr lang="ar-AE" sz="1000"/>
                        <a:t>هلا بـ فيليه السمج .. منشن الحداقه 
</a:t>
                      </a:r>
                      <a:r>
                        <a:rPr lang="en-US" sz="1000"/>
                        <a:t>Who's up for a #FishRoyal ?</a:t>
                      </a:r>
                      <a:endParaRPr lang="en-US" sz="1000"/>
                    </a:p>
                  </a:txBody>
                  <a:tcPr/>
                </a:tc>
                <a:tc>
                  <a:txBody>
                    <a:bodyPr/>
                    <a:lstStyle/>
                    <a:p>
                      <a:r>
                        <a:rPr lang="en-US" sz="1000"/>
                        <a:t>283</a:t>
                      </a:r>
                      <a:endParaRPr lang="en-US" sz="1000"/>
                    </a:p>
                  </a:txBody>
                  <a:tcPr/>
                </a:tc>
                <a:tc>
                  <a:txBody>
                    <a:bodyPr/>
                    <a:lstStyle/>
                    <a:p>
                      <a:r>
                        <a:rPr lang="en-US" sz="1000"/>
                        <a:t>5</a:t>
                      </a:r>
                      <a:endParaRPr lang="en-US" sz="1000"/>
                    </a:p>
                  </a:txBody>
                  <a:tcPr/>
                </a:tc>
                <a:tc>
                  <a:txBody>
                    <a:bodyPr/>
                    <a:lstStyle/>
                    <a:p>
                      <a:r>
                        <a:rPr lang="en-US" sz="1000"/>
                        <a:t>0.4699%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594015824"/>
                  </a:ext>
                </a:extLst>
              </a:tr>
              <a:tr h="370840">
                <a:tc>
                  <a:txBody>
                    <a:bodyPr/>
                    <a:lstStyle/>
                    <a:p>
                      <a:r>
                        <a:rPr lang="en-US" sz="1000" b="1"/>
                        <a:t>mcdonaldskuwait (McDonald's Kuwait) - 2017-01-03 10:23:25</a:t>
                      </a:r>
                      <a:r>
                        <a:rPr lang="en-US" sz="1000"/>
                        <a:t>
</a:t>
                      </a:r>
                      <a:r>
                        <a:rPr lang="ar-AE" sz="1000"/>
                        <a:t>منو يعرف شلون ماريو وجماعته يبلشون اللعب في المرحلة الأولى؟
جاوب صح واربح مجموعة ألعاب سوبر ماريو الجديدة
#سوبر_ماريو
</a:t>
                      </a:r>
                      <a:r>
                        <a:rPr lang="en-US" sz="1000"/>
                        <a:t>Do you know how Mario and his friends start the game?
Answer correctly and win a collection from the new Super Mario toys
#SuperMario</a:t>
                      </a:r>
                      <a:endParaRPr lang="en-US" sz="1000"/>
                    </a:p>
                  </a:txBody>
                  <a:tcPr/>
                </a:tc>
                <a:tc>
                  <a:txBody>
                    <a:bodyPr/>
                    <a:lstStyle/>
                    <a:p>
                      <a:r>
                        <a:rPr lang="en-US" sz="1000"/>
                        <a:t>483</a:t>
                      </a:r>
                      <a:endParaRPr lang="en-US" sz="1000"/>
                    </a:p>
                  </a:txBody>
                  <a:tcPr/>
                </a:tc>
                <a:tc>
                  <a:txBody>
                    <a:bodyPr/>
                    <a:lstStyle/>
                    <a:p>
                      <a:r>
                        <a:rPr lang="en-US" sz="1000"/>
                        <a:t>106</a:t>
                      </a:r>
                      <a:endParaRPr lang="en-US" sz="1000"/>
                    </a:p>
                  </a:txBody>
                  <a:tcPr/>
                </a:tc>
                <a:tc>
                  <a:txBody>
                    <a:bodyPr/>
                    <a:lstStyle/>
                    <a:p>
                      <a:r>
                        <a:rPr lang="en-US" sz="1000"/>
                        <a:t>0.7968%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906449386"/>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4987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512297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54430214"/>
                    </a:ext>
                  </a:extLst>
                </a:gridCol>
                <a:gridCol w="987552">
                  <a:extLst>
                    <a:ext uri="{9D8B030D-6E8A-4147-A177-3AD203B41FA5}">
                      <a16:colId xmlns:a16="http://schemas.microsoft.com/office/drawing/2014/main" val="4045606984"/>
                    </a:ext>
                  </a:extLst>
                </a:gridCol>
                <a:gridCol w="987552">
                  <a:extLst>
                    <a:ext uri="{9D8B030D-6E8A-4147-A177-3AD203B41FA5}">
                      <a16:colId xmlns:a16="http://schemas.microsoft.com/office/drawing/2014/main" val="3747986670"/>
                    </a:ext>
                  </a:extLst>
                </a:gridCol>
                <a:gridCol w="987552">
                  <a:extLst>
                    <a:ext uri="{9D8B030D-6E8A-4147-A177-3AD203B41FA5}">
                      <a16:colId xmlns:a16="http://schemas.microsoft.com/office/drawing/2014/main" val="1431425363"/>
                    </a:ext>
                  </a:extLst>
                </a:gridCol>
                <a:gridCol w="987552">
                  <a:extLst>
                    <a:ext uri="{9D8B030D-6E8A-4147-A177-3AD203B41FA5}">
                      <a16:colId xmlns:a16="http://schemas.microsoft.com/office/drawing/2014/main" val="2854034304"/>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473296977"/>
                  </a:ext>
                </a:extLst>
              </a:tr>
              <a:tr h="370840">
                <a:tc>
                  <a:txBody>
                    <a:bodyPr/>
                    <a:lstStyle/>
                    <a:p>
                      <a:r>
                        <a:rPr lang="en-US" sz="1000" b="1"/>
                        <a:t>kfckuwait (KFC Kuwait Official) - 2017-01-03 08:38:42</a:t>
                      </a:r>
                      <a:r>
                        <a:rPr lang="en-US" sz="1000"/>
                        <a:t>
</a:t>
                      </a:r>
                      <a:r>
                        <a:rPr lang="ar-AE" sz="1000"/>
                        <a:t>وجبات الكافى وافى اختار ما بين: (2 قطعة دجاج
 و 2 قطعة ستريبس و بطاط و خبزه مع مشروب من اختيارك) أو "جديد" (1 زينجر ساندويتش و 2 قطعة دجاج و بطاط و خبزه و مشروب من إختيارك) فقط 1.25 د.ك. الآن متوفر طوال أيام الإسبوع فى جميع قنوات البيع.
</a:t>
                      </a:r>
                      <a:r>
                        <a:rPr lang="en-US" sz="1000"/>
                        <a:t>Kafi Wafi Meals, Choose between: (2 Chicken pieces and 2 chicken strips along with our famous fries, bun and a drink of your choice) or “NEW” (1 Zinger Sandwich and 2 Chicken pieces along with our famous fries, bun and a drink of your choice) only for 1.25 KWD. Available all week on all sales channels.
#KFC #KFCKUWAIT #</a:t>
                      </a:r>
                      <a:r>
                        <a:rPr lang="ar-AE" sz="1000"/>
                        <a:t>كنتاكي #</a:t>
                      </a:r>
                      <a:r>
                        <a:rPr lang="en-US" sz="1000"/>
                        <a:t>instagood</a:t>
                      </a:r>
                      <a:endParaRPr lang="en-US" sz="1000"/>
                    </a:p>
                  </a:txBody>
                  <a:tcPr/>
                </a:tc>
                <a:tc>
                  <a:txBody>
                    <a:bodyPr/>
                    <a:lstStyle/>
                    <a:p>
                      <a:r>
                        <a:rPr lang="en-US" sz="1000"/>
                        <a:t>325</a:t>
                      </a:r>
                      <a:endParaRPr lang="en-US" sz="1000"/>
                    </a:p>
                  </a:txBody>
                  <a:tcPr/>
                </a:tc>
                <a:tc>
                  <a:txBody>
                    <a:bodyPr/>
                    <a:lstStyle/>
                    <a:p>
                      <a:r>
                        <a:rPr lang="en-US" sz="1000"/>
                        <a:t>3</a:t>
                      </a:r>
                      <a:endParaRPr lang="en-US" sz="1000"/>
                    </a:p>
                  </a:txBody>
                  <a:tcPr/>
                </a:tc>
                <a:tc>
                  <a:txBody>
                    <a:bodyPr/>
                    <a:lstStyle/>
                    <a:p>
                      <a:r>
                        <a:rPr lang="en-US" sz="1000"/>
                        <a:t>0.5180%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524681449"/>
                  </a:ext>
                </a:extLst>
              </a:tr>
              <a:tr h="370840">
                <a:tc>
                  <a:txBody>
                    <a:bodyPr/>
                    <a:lstStyle/>
                    <a:p>
                      <a:r>
                        <a:rPr lang="en-US" sz="1000" b="1"/>
                        <a:t>mcdonaldskuwait (McDonald's Kuwait) - 2017-01-03 07:12:44</a:t>
                      </a:r>
                      <a:r>
                        <a:rPr lang="en-US" sz="1000"/>
                        <a:t>
</a:t>
                      </a:r>
                      <a:r>
                        <a:rPr lang="ar-AE" sz="1000"/>
                        <a:t>إذا تحب تشكيلة الماك مافن للريوق لازم تجرب التشيكن ماك مافن مع البيض والجبنة
راح تقوم من النوم الصبح بس عشانه
#خوش_ريوق
#ريوق_ماك_غير
</a:t>
                      </a:r>
                      <a:r>
                        <a:rPr lang="en-US" sz="1000"/>
                        <a:t>If you enjoy our McMuffin breakfast selection, wait until you try the Chicken McMuffin with Eggs and Cheese
A breakfast worth waking up for #DontMissBreakfast</a:t>
                      </a:r>
                      <a:endParaRPr lang="en-US" sz="1000"/>
                    </a:p>
                  </a:txBody>
                  <a:tcPr/>
                </a:tc>
                <a:tc>
                  <a:txBody>
                    <a:bodyPr/>
                    <a:lstStyle/>
                    <a:p>
                      <a:r>
                        <a:rPr lang="en-US" sz="1000"/>
                        <a:t>421</a:t>
                      </a:r>
                      <a:endParaRPr lang="en-US" sz="1000"/>
                    </a:p>
                  </a:txBody>
                  <a:tcPr/>
                </a:tc>
                <a:tc>
                  <a:txBody>
                    <a:bodyPr/>
                    <a:lstStyle/>
                    <a:p>
                      <a:r>
                        <a:rPr lang="en-US" sz="1000"/>
                        <a:t>7</a:t>
                      </a:r>
                      <a:endParaRPr lang="en-US" sz="1000"/>
                    </a:p>
                  </a:txBody>
                  <a:tcPr/>
                </a:tc>
                <a:tc>
                  <a:txBody>
                    <a:bodyPr/>
                    <a:lstStyle/>
                    <a:p>
                      <a:r>
                        <a:rPr lang="en-US" sz="1000"/>
                        <a:t>0.5790%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786357655"/>
                  </a:ext>
                </a:extLst>
              </a:tr>
              <a:tr h="370840">
                <a:tc>
                  <a:txBody>
                    <a:bodyPr/>
                    <a:lstStyle/>
                    <a:p>
                      <a:r>
                        <a:rPr lang="en-US" sz="1000" b="1"/>
                        <a:t>mcdonaldskuwait (McDonald's Kuwait) - 2017-01-02 19:14:40</a:t>
                      </a:r>
                      <a:r>
                        <a:rPr lang="en-US" sz="1000"/>
                        <a:t>
</a:t>
                      </a:r>
                      <a:r>
                        <a:rPr lang="ar-AE" sz="1000"/>
                        <a:t>رحبوا معانا بالماك تشيكن اليديد
بيري بيري ماك تشيكن
مثل الطعم الأصلي الي تحبه، ممزوج بنكهة بيري بيري الشهيرة الحارة الشهية راح تستمع في الماك تشيكن بطريقة ثانية
#ماك_تشيكن
#طعم_خيال #الكل_يحبه
</a:t>
                      </a:r>
                      <a:r>
                        <a:rPr lang="en-US" sz="1000"/>
                        <a:t>Prepare for some delicious fireworks
The famous PeriPeri McChicken sauce teaming up the classic McChicken to give you touch of exciting hot flavour!
#McChicken #FullOfFlavor #WeLoveIt</a:t>
                      </a:r>
                      <a:endParaRPr lang="en-US" sz="1000"/>
                    </a:p>
                  </a:txBody>
                  <a:tcPr/>
                </a:tc>
                <a:tc>
                  <a:txBody>
                    <a:bodyPr/>
                    <a:lstStyle/>
                    <a:p>
                      <a:r>
                        <a:rPr lang="en-US" sz="1000"/>
                        <a:t>289</a:t>
                      </a:r>
                      <a:endParaRPr lang="en-US" sz="1000"/>
                    </a:p>
                  </a:txBody>
                  <a:tcPr/>
                </a:tc>
                <a:tc>
                  <a:txBody>
                    <a:bodyPr/>
                    <a:lstStyle/>
                    <a:p>
                      <a:r>
                        <a:rPr lang="en-US" sz="1000"/>
                        <a:t>15</a:t>
                      </a:r>
                      <a:endParaRPr lang="en-US" sz="1000"/>
                    </a:p>
                  </a:txBody>
                  <a:tcPr/>
                </a:tc>
                <a:tc>
                  <a:txBody>
                    <a:bodyPr/>
                    <a:lstStyle/>
                    <a:p>
                      <a:r>
                        <a:rPr lang="en-US" sz="1000"/>
                        <a:t>0.4118%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967536190"/>
                  </a:ext>
                </a:extLst>
              </a:tr>
              <a:tr h="370840">
                <a:tc>
                  <a:txBody>
                    <a:bodyPr/>
                    <a:lstStyle/>
                    <a:p>
                      <a:r>
                        <a:rPr lang="en-US" sz="1000" b="1"/>
                        <a:t>kfckuwait (KFC Kuwait Official) - 2017-01-02 15:13:07</a:t>
                      </a:r>
                      <a:r>
                        <a:rPr lang="en-US" sz="1000"/>
                        <a:t>
</a:t>
                      </a:r>
                      <a:r>
                        <a:rPr lang="ar-AE" sz="1000"/>
                        <a:t>فايركراكر
سبايسييي ومقرمش </a:t>
                      </a:r>
                      <a:r>
                        <a:rPr lang="en-US" sz="1000"/>
                        <a:t>😍
A new spicy flavor with extreme crunch😍</a:t>
                      </a:r>
                      <a:endParaRPr lang="en-US" sz="1000"/>
                    </a:p>
                  </a:txBody>
                  <a:tcPr/>
                </a:tc>
                <a:tc>
                  <a:txBody>
                    <a:bodyPr/>
                    <a:lstStyle/>
                    <a:p>
                      <a:r>
                        <a:rPr lang="en-US" sz="1000"/>
                        <a:t>171</a:t>
                      </a:r>
                      <a:endParaRPr lang="en-US" sz="1000"/>
                    </a:p>
                  </a:txBody>
                  <a:tcPr/>
                </a:tc>
                <a:tc>
                  <a:txBody>
                    <a:bodyPr/>
                    <a:lstStyle/>
                    <a:p>
                      <a:r>
                        <a:rPr lang="en-US" sz="1000"/>
                        <a:t>3</a:t>
                      </a:r>
                      <a:endParaRPr lang="en-US" sz="1000"/>
                    </a:p>
                  </a:txBody>
                  <a:tcPr/>
                </a:tc>
                <a:tc>
                  <a:txBody>
                    <a:bodyPr/>
                    <a:lstStyle/>
                    <a:p>
                      <a:r>
                        <a:rPr lang="en-US" sz="1000"/>
                        <a:t>0.2751%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482375804"/>
                  </a:ext>
                </a:extLst>
              </a:tr>
              <a:tr h="370840">
                <a:tc>
                  <a:txBody>
                    <a:bodyPr/>
                    <a:lstStyle/>
                    <a:p>
                      <a:r>
                        <a:rPr lang="en-US" sz="1000" b="1"/>
                        <a:t>burgerkingkw (Burger King Kuwait  18 11 111) - 2017-01-02 12:43:47</a:t>
                      </a:r>
                      <a:r>
                        <a:rPr lang="en-US" sz="1000"/>
                        <a:t>
.
___ 
</a:t>
                      </a:r>
                      <a:r>
                        <a:rPr lang="ar-AE" sz="1000"/>
                        <a:t>ألف مبروك للرابحين معانا في مسابقة مهرجان الشتاء في كيدزانيا الكويت مع. برجر كنج!
الجائزة ٣ تذاكر لكل رابح، الرجاء ارسال بياناتكم الشخصية (الاسم الكامل ورقم الهاتف) على الدايركت مسج.
ملاحظه: اخر يوم للمهرجان هو يوم الثلاثاء الموافق 31 يناير 2017 
ألف شكر حق كل الي شاركوا معانا وانشالله يحالفكم الحظ معانا بالمسابقات اليايه
___
</a:t>
                      </a:r>
                      <a:r>
                        <a:rPr lang="en-US" sz="1000"/>
                        <a:t>Congratulations on winning 3 tickets for the Winter festival in #KidzaniaKuwait!
Please send us your information (full name and mobile number) as direct message.
The festival will end on Tuesdays, January 31st, 2017 
Thanks for all the participants, stay tuned for our next competitions. 
___
@aishawh26
@asrar.alkuwait
@fa6oma80
@om_barhooome</a:t>
                      </a:r>
                      <a:endParaRPr lang="en-US" sz="1000"/>
                    </a:p>
                  </a:txBody>
                  <a:tcPr/>
                </a:tc>
                <a:tc>
                  <a:txBody>
                    <a:bodyPr/>
                    <a:lstStyle/>
                    <a:p>
                      <a:r>
                        <a:rPr lang="en-US" sz="1000"/>
                        <a:t>196</a:t>
                      </a:r>
                      <a:endParaRPr lang="en-US" sz="1000"/>
                    </a:p>
                  </a:txBody>
                  <a:tcPr/>
                </a:tc>
                <a:tc>
                  <a:txBody>
                    <a:bodyPr/>
                    <a:lstStyle/>
                    <a:p>
                      <a:r>
                        <a:rPr lang="en-US" sz="1000"/>
                        <a:t>15</a:t>
                      </a:r>
                      <a:endParaRPr lang="en-US" sz="1000"/>
                    </a:p>
                  </a:txBody>
                  <a:tcPr/>
                </a:tc>
                <a:tc>
                  <a:txBody>
                    <a:bodyPr/>
                    <a:lstStyle/>
                    <a:p>
                      <a:r>
                        <a:rPr lang="en-US" sz="1000"/>
                        <a:t>0.3448%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750184260"/>
                  </a:ext>
                </a:extLst>
              </a:tr>
              <a:tr h="370840">
                <a:tc>
                  <a:txBody>
                    <a:bodyPr/>
                    <a:lstStyle/>
                    <a:p>
                      <a:r>
                        <a:rPr lang="en-US" sz="1000" b="1"/>
                        <a:t>mcdonaldskuwait (McDonald's Kuwait) - 2017-01-02 11:20:33</a:t>
                      </a:r>
                      <a:r>
                        <a:rPr lang="en-US" sz="1000"/>
                        <a:t>
</a:t>
                      </a:r>
                      <a:r>
                        <a:rPr lang="ar-AE" sz="1000"/>
                        <a:t>في مرّة حسيت إن اللحظة ولا أروع، لكن ناقصها حد؟
شارك معنا صورة للحظاتك المفضلة مع أصحابك وعايلتك
وخبّرنا #مين_غايب منهم ويمكن تقدر تعيد اللحظة معهم وتخلّيها أسعد! 
</a:t>
                      </a:r>
                      <a:r>
                        <a:rPr lang="en-US" sz="1000"/>
                        <a:t>Ever had one of those almost perfect memories, but missing someone?
Share a photo of your favorite moment with your friends or family, tag #WhoIsMissing and you might get the chance to recreate it with them and make it perfect!</a:t>
                      </a:r>
                      <a:endParaRPr lang="en-US" sz="1000"/>
                    </a:p>
                  </a:txBody>
                  <a:tcPr/>
                </a:tc>
                <a:tc>
                  <a:txBody>
                    <a:bodyPr/>
                    <a:lstStyle/>
                    <a:p>
                      <a:r>
                        <a:rPr lang="en-US" sz="1000"/>
                        <a:t>337</a:t>
                      </a:r>
                      <a:endParaRPr lang="en-US" sz="1000"/>
                    </a:p>
                  </a:txBody>
                  <a:tcPr/>
                </a:tc>
                <a:tc>
                  <a:txBody>
                    <a:bodyPr/>
                    <a:lstStyle/>
                    <a:p>
                      <a:r>
                        <a:rPr lang="en-US" sz="1000"/>
                        <a:t>1</a:t>
                      </a:r>
                      <a:endParaRPr lang="en-US" sz="1000"/>
                    </a:p>
                  </a:txBody>
                  <a:tcPr/>
                </a:tc>
                <a:tc>
                  <a:txBody>
                    <a:bodyPr/>
                    <a:lstStyle/>
                    <a:p>
                      <a:r>
                        <a:rPr lang="en-US" sz="1000"/>
                        <a:t>0.4578%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025958824"/>
                  </a:ext>
                </a:extLst>
              </a:tr>
              <a:tr h="370840">
                <a:tc>
                  <a:txBody>
                    <a:bodyPr/>
                    <a:lstStyle/>
                    <a:p>
                      <a:r>
                        <a:rPr lang="en-US" sz="1000" b="1"/>
                        <a:t>burgerkingkw (Burger King Kuwait  18 11 111) - 2017-01-02 10:00:24</a:t>
                      </a:r>
                      <a:r>
                        <a:rPr lang="en-US" sz="1000"/>
                        <a:t>
#ChickenCraze all the way!
Try it now with Honey Mustard
____
Order Now: 1811111</a:t>
                      </a:r>
                      <a:endParaRPr lang="en-US" sz="1000"/>
                    </a:p>
                  </a:txBody>
                  <a:tcPr/>
                </a:tc>
                <a:tc>
                  <a:txBody>
                    <a:bodyPr/>
                    <a:lstStyle/>
                    <a:p>
                      <a:r>
                        <a:rPr lang="en-US" sz="1000"/>
                        <a:t>232</a:t>
                      </a:r>
                      <a:endParaRPr lang="en-US" sz="1000"/>
                    </a:p>
                  </a:txBody>
                  <a:tcPr/>
                </a:tc>
                <a:tc>
                  <a:txBody>
                    <a:bodyPr/>
                    <a:lstStyle/>
                    <a:p>
                      <a:r>
                        <a:rPr lang="en-US" sz="1000"/>
                        <a:t>6</a:t>
                      </a:r>
                      <a:endParaRPr lang="en-US" sz="1000"/>
                    </a:p>
                  </a:txBody>
                  <a:tcPr/>
                </a:tc>
                <a:tc>
                  <a:txBody>
                    <a:bodyPr/>
                    <a:lstStyle/>
                    <a:p>
                      <a:r>
                        <a:rPr lang="en-US" sz="1000"/>
                        <a:t>0.3890%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741917943"/>
                  </a:ext>
                </a:extLst>
              </a:tr>
              <a:tr h="370840">
                <a:tc>
                  <a:txBody>
                    <a:bodyPr/>
                    <a:lstStyle/>
                    <a:p>
                      <a:r>
                        <a:rPr lang="en-US" sz="1000" b="1"/>
                        <a:t>kfckuwait (KFC Kuwait Official) - 2017-01-02 08:28:24</a:t>
                      </a:r>
                      <a:r>
                        <a:rPr lang="en-US" sz="1000"/>
                        <a:t>
</a:t>
                      </a:r>
                      <a:r>
                        <a:rPr lang="ar-AE" sz="1000"/>
                        <a:t>جديييد قائمة سناك عالماشي! لما الجوع ينادي في أي لحظة إختار لك وحدة من هالسناكس ب500 فلس فقط، لفترة محدودة
</a:t>
                      </a:r>
                      <a:r>
                        <a:rPr lang="en-US" sz="1000"/>
                        <a:t>New SNACK ATTACK Menu! Enjoy one these KFC classic snacks for only 500 fils each. Snack on 'em while they're here, for a limited time only</a:t>
                      </a:r>
                      <a:endParaRPr lang="en-US" sz="1000"/>
                    </a:p>
                  </a:txBody>
                  <a:tcPr/>
                </a:tc>
                <a:tc>
                  <a:txBody>
                    <a:bodyPr/>
                    <a:lstStyle/>
                    <a:p>
                      <a:r>
                        <a:rPr lang="en-US" sz="1000"/>
                        <a:t>215</a:t>
                      </a:r>
                      <a:endParaRPr lang="en-US" sz="1000"/>
                    </a:p>
                  </a:txBody>
                  <a:tcPr/>
                </a:tc>
                <a:tc>
                  <a:txBody>
                    <a:bodyPr/>
                    <a:lstStyle/>
                    <a:p>
                      <a:r>
                        <a:rPr lang="en-US" sz="1000"/>
                        <a:t>0</a:t>
                      </a:r>
                      <a:endParaRPr lang="en-US" sz="1000"/>
                    </a:p>
                  </a:txBody>
                  <a:tcPr/>
                </a:tc>
                <a:tc>
                  <a:txBody>
                    <a:bodyPr/>
                    <a:lstStyle/>
                    <a:p>
                      <a:r>
                        <a:rPr lang="en-US" sz="1000"/>
                        <a:t>0.3399%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539279952"/>
                  </a:ext>
                </a:extLst>
              </a:tr>
              <a:tr h="370840">
                <a:tc>
                  <a:txBody>
                    <a:bodyPr/>
                    <a:lstStyle/>
                    <a:p>
                      <a:r>
                        <a:rPr lang="en-US" sz="1000" b="1"/>
                        <a:t>mcdonaldskuwait (McDonald's Kuwait) - 2017-01-02 08:10:32</a:t>
                      </a:r>
                      <a:r>
                        <a:rPr lang="en-US" sz="1000"/>
                        <a:t>
</a:t>
                      </a:r>
                      <a:r>
                        <a:rPr lang="ar-AE" sz="1000"/>
                        <a:t>بدال القهوة قهوتين
منشن رفيجك قول له يشاركك القهوة الثانية #إشتر_وحدة_والثانية_مجانا
</a:t>
                      </a:r>
                      <a:r>
                        <a:rPr lang="en-US" sz="1000"/>
                        <a:t>A free coffee is waiting for you when you buy one
Tell a friend to get one and give you the second coffee
#BuyOneGetOne</a:t>
                      </a:r>
                      <a:endParaRPr lang="en-US" sz="1000"/>
                    </a:p>
                  </a:txBody>
                  <a:tcPr/>
                </a:tc>
                <a:tc>
                  <a:txBody>
                    <a:bodyPr/>
                    <a:lstStyle/>
                    <a:p>
                      <a:r>
                        <a:rPr lang="en-US" sz="1000"/>
                        <a:t>273</a:t>
                      </a:r>
                      <a:endParaRPr lang="en-US" sz="1000"/>
                    </a:p>
                  </a:txBody>
                  <a:tcPr/>
                </a:tc>
                <a:tc>
                  <a:txBody>
                    <a:bodyPr/>
                    <a:lstStyle/>
                    <a:p>
                      <a:r>
                        <a:rPr lang="en-US" sz="1000"/>
                        <a:t>6</a:t>
                      </a:r>
                      <a:endParaRPr lang="en-US" sz="1000"/>
                    </a:p>
                  </a:txBody>
                  <a:tcPr/>
                </a:tc>
                <a:tc>
                  <a:txBody>
                    <a:bodyPr/>
                    <a:lstStyle/>
                    <a:p>
                      <a:r>
                        <a:rPr lang="en-US" sz="1000"/>
                        <a:t>0.3779%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325671357"/>
                  </a:ext>
                </a:extLst>
              </a:tr>
              <a:tr h="370840">
                <a:tc>
                  <a:txBody>
                    <a:bodyPr/>
                    <a:lstStyle/>
                    <a:p>
                      <a:r>
                        <a:rPr lang="en-US" sz="1000" b="1"/>
                        <a:t>mcdonaldskuwait (McDonald's Kuwait) - 2017-01-01 17:36:36</a:t>
                      </a:r>
                      <a:r>
                        <a:rPr lang="en-US" sz="1000"/>
                        <a:t>
</a:t>
                      </a:r>
                      <a:r>
                        <a:rPr lang="ar-AE" sz="1000"/>
                        <a:t>تذكرونه؟ سوبر ماريو!
 وصل لكم مع كل وجبة هابي ميل
راح نسوي مسابقات أسئلة خاصة عن لعبة سوبر ماريو والفايزين راح يربحون مجموعة ألعاب ماريو
#يمعهم #سوبر_ماريو
</a:t>
                      </a:r>
                      <a:r>
                        <a:rPr lang="en-US" sz="1000"/>
                        <a:t>It's Maaaaaariooo!! Collect the new Super Mario toys with every Happy Meal
and stay tuned for our Super Mario quizzes to win Mario's toys!
#SuperMario</a:t>
                      </a:r>
                      <a:endParaRPr lang="en-US" sz="1000"/>
                    </a:p>
                  </a:txBody>
                  <a:tcPr/>
                </a:tc>
                <a:tc>
                  <a:txBody>
                    <a:bodyPr/>
                    <a:lstStyle/>
                    <a:p>
                      <a:r>
                        <a:rPr lang="en-US" sz="1000"/>
                        <a:t>215</a:t>
                      </a:r>
                      <a:endParaRPr lang="en-US" sz="1000"/>
                    </a:p>
                  </a:txBody>
                  <a:tcPr/>
                </a:tc>
                <a:tc>
                  <a:txBody>
                    <a:bodyPr/>
                    <a:lstStyle/>
                    <a:p>
                      <a:r>
                        <a:rPr lang="en-US" sz="1000"/>
                        <a:t>11</a:t>
                      </a:r>
                      <a:endParaRPr lang="en-US" sz="1000"/>
                    </a:p>
                  </a:txBody>
                  <a:tcPr/>
                </a:tc>
                <a:tc>
                  <a:txBody>
                    <a:bodyPr/>
                    <a:lstStyle/>
                    <a:p>
                      <a:r>
                        <a:rPr lang="en-US" sz="1000"/>
                        <a:t>0.3066%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949617696"/>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11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- 4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53876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01067658"/>
                    </a:ext>
                  </a:extLst>
                </a:gridCol>
                <a:gridCol w="987552">
                  <a:extLst>
                    <a:ext uri="{9D8B030D-6E8A-4147-A177-3AD203B41FA5}">
                      <a16:colId xmlns:a16="http://schemas.microsoft.com/office/drawing/2014/main" val="3878914547"/>
                    </a:ext>
                  </a:extLst>
                </a:gridCol>
                <a:gridCol w="987552">
                  <a:extLst>
                    <a:ext uri="{9D8B030D-6E8A-4147-A177-3AD203B41FA5}">
                      <a16:colId xmlns:a16="http://schemas.microsoft.com/office/drawing/2014/main" val="3706352991"/>
                    </a:ext>
                  </a:extLst>
                </a:gridCol>
                <a:gridCol w="987552">
                  <a:extLst>
                    <a:ext uri="{9D8B030D-6E8A-4147-A177-3AD203B41FA5}">
                      <a16:colId xmlns:a16="http://schemas.microsoft.com/office/drawing/2014/main" val="785833135"/>
                    </a:ext>
                  </a:extLst>
                </a:gridCol>
                <a:gridCol w="987552">
                  <a:extLst>
                    <a:ext uri="{9D8B030D-6E8A-4147-A177-3AD203B41FA5}">
                      <a16:colId xmlns:a16="http://schemas.microsoft.com/office/drawing/2014/main" val="2525850038"/>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713048651"/>
                  </a:ext>
                </a:extLst>
              </a:tr>
              <a:tr h="370840">
                <a:tc>
                  <a:txBody>
                    <a:bodyPr/>
                    <a:lstStyle/>
                    <a:p>
                      <a:r>
                        <a:rPr lang="en-US" sz="1000" b="1"/>
                        <a:t>burgerkingkw (Burger King Kuwait  18 11 111) - 2017-01-01 16:00:21</a:t>
                      </a:r>
                      <a:r>
                        <a:rPr lang="en-US" sz="1000"/>
                        <a:t>
#Repost @msms_93 with @repostapp
・・・
happy weekend with @burgerkingkw</a:t>
                      </a:r>
                      <a:endParaRPr lang="en-US" sz="1000"/>
                    </a:p>
                  </a:txBody>
                  <a:tcPr/>
                </a:tc>
                <a:tc>
                  <a:txBody>
                    <a:bodyPr/>
                    <a:lstStyle/>
                    <a:p>
                      <a:r>
                        <a:rPr lang="en-US" sz="1000"/>
                        <a:t>244</a:t>
                      </a:r>
                      <a:endParaRPr lang="en-US" sz="1000"/>
                    </a:p>
                  </a:txBody>
                  <a:tcPr/>
                </a:tc>
                <a:tc>
                  <a:txBody>
                    <a:bodyPr/>
                    <a:lstStyle/>
                    <a:p>
                      <a:r>
                        <a:rPr lang="en-US" sz="1000"/>
                        <a:t>6</a:t>
                      </a:r>
                      <a:endParaRPr lang="en-US" sz="1000"/>
                    </a:p>
                  </a:txBody>
                  <a:tcPr/>
                </a:tc>
                <a:tc>
                  <a:txBody>
                    <a:bodyPr/>
                    <a:lstStyle/>
                    <a:p>
                      <a:r>
                        <a:rPr lang="en-US" sz="1000"/>
                        <a:t>0.4091%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976361954"/>
                  </a:ext>
                </a:extLst>
              </a:tr>
              <a:tr h="370840">
                <a:tc>
                  <a:txBody>
                    <a:bodyPr/>
                    <a:lstStyle/>
                    <a:p>
                      <a:r>
                        <a:rPr lang="en-US" sz="1000" b="1"/>
                        <a:t>kfckuwait (KFC Kuwait Official) - 2017-01-01 15:07:10</a:t>
                      </a:r>
                      <a:r>
                        <a:rPr lang="en-US" sz="1000"/>
                        <a:t>
</a:t>
                      </a:r>
                      <a:r>
                        <a:rPr lang="ar-AE" sz="1000"/>
                        <a:t>دريتوا؟..كنتااااكي صار 24 ساعة خدمة التوصيييل..
الحين تقدر تطلب بأي وقت تحب..
بأي وقت </a:t>
                      </a:r>
                      <a:r>
                        <a:rPr lang="en-US" sz="1000"/>
                        <a:t>😋😋 Hey did you know we now are open for delivery 24 hours
Order anytime</a:t>
                      </a:r>
                      <a:endParaRPr lang="en-US" sz="1000"/>
                    </a:p>
                  </a:txBody>
                  <a:tcPr/>
                </a:tc>
                <a:tc>
                  <a:txBody>
                    <a:bodyPr/>
                    <a:lstStyle/>
                    <a:p>
                      <a:r>
                        <a:rPr lang="en-US" sz="1000"/>
                        <a:t>176</a:t>
                      </a:r>
                      <a:endParaRPr lang="en-US" sz="1000"/>
                    </a:p>
                  </a:txBody>
                  <a:tcPr/>
                </a:tc>
                <a:tc>
                  <a:txBody>
                    <a:bodyPr/>
                    <a:lstStyle/>
                    <a:p>
                      <a:r>
                        <a:rPr lang="en-US" sz="1000"/>
                        <a:t>5</a:t>
                      </a:r>
                      <a:endParaRPr lang="en-US" sz="1000"/>
                    </a:p>
                  </a:txBody>
                  <a:tcPr/>
                </a:tc>
                <a:tc>
                  <a:txBody>
                    <a:bodyPr/>
                    <a:lstStyle/>
                    <a:p>
                      <a:r>
                        <a:rPr lang="en-US" sz="1000"/>
                        <a:t>0.2864%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855861411"/>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54717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428</Words>
  <Application>Microsoft Office PowerPoint</Application>
  <PresentationFormat>On-screen Show (4:3)</PresentationFormat>
  <Paragraphs>157</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Posts Table - 1 of 4</vt:lpstr>
      <vt:lpstr>Posts Table - 2 of 4</vt:lpstr>
      <vt:lpstr>Posts Table - 3 of 4</vt:lpstr>
      <vt:lpstr>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 Table - 1 of 4</dc:title>
  <dc:creator>Administrator</dc:creator>
  <cp:lastModifiedBy>Administrator</cp:lastModifiedBy>
  <cp:revision>1</cp:revision>
  <dcterms:created xsi:type="dcterms:W3CDTF">2017-01-05T14:15:33Z</dcterms:created>
  <dcterms:modified xsi:type="dcterms:W3CDTF">2017-01-05T14:16:03Z</dcterms:modified>
</cp:coreProperties>
</file>