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046058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07022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56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418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636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760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710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63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957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4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21:00:02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5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21:21:24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96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- 2017-01-04 20:51:51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60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15:54:34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1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15:12:36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43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11:41:52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5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- 2017-01-04 17:45:18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33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- 2017-01-04 20:54:23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2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- 2017-01-02 21:35:29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786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44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644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12967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195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149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924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27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568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595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47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26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11:19:18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99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19:58:03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76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- 2017-01-04 21:21:29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37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11:28:47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21:24:29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34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- 2017-01-02 18:46:03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19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21:24:09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1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- 2017-01-02 10:14:15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36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17:51:57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7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- 2017-01-02 15:52:43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721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304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115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70436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916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652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608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255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697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990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555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47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- 2017-01-04 15:24:25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3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12:52:27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6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01:05:49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92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21:03:40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3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- 2017-01-03 15:03:27</a:t>
                      </a:r>
                      <a:r>
                        <a:rPr lang="en-US" sz="1000"/>
                        <a:t>
http://alrai.li/x5wwj9x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71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Alrai Newspaper Kuwait - 2017-01-01 21:25:43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158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429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443</Words>
  <Application>Microsoft Office PowerPoint</Application>
  <PresentationFormat>On-screen Show (4:3)</PresentationFormat>
  <Paragraphs>233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Posts Table - 1 of 3</vt:lpstr>
      <vt:lpstr>Own Posts Table - 2 of 3</vt:lpstr>
      <vt:lpstr>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- 1 of 3</dc:title>
  <dc:creator>Administrator</dc:creator>
  <cp:lastModifiedBy>Administrator</cp:lastModifiedBy>
  <cp:revision>1</cp:revision>
  <dcterms:created xsi:type="dcterms:W3CDTF">2017-01-05T11:55:54Z</dcterms:created>
  <dcterms:modified xsi:type="dcterms:W3CDTF">2017-01-05T11:56:53Z</dcterms:modified>
</cp:coreProperties>
</file>