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Al-Anba Newspaper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2.6597538397821001E-3</c:v>
                </c:pt>
                <c:pt idx="1">
                  <c:v>2.8853579601208E-3</c:v>
                </c:pt>
                <c:pt idx="2">
                  <c:v>2.5885104333594E-3</c:v>
                </c:pt>
                <c:pt idx="3">
                  <c:v>1.9948153798366001E-3</c:v>
                </c:pt>
                <c:pt idx="4">
                  <c:v>2.1278030718257001E-3</c:v>
                </c:pt>
                <c:pt idx="5">
                  <c:v>2.4275531077377001E-3</c:v>
                </c:pt>
                <c:pt idx="6">
                  <c:v>3.7640266393345E-3</c:v>
                </c:pt>
                <c:pt idx="7">
                  <c:v>3.3246922997276999E-3</c:v>
                </c:pt>
                <c:pt idx="8">
                  <c:v>4.5324376657512001E-3</c:v>
                </c:pt>
                <c:pt idx="9">
                  <c:v>2.7125267334285998E-3</c:v>
                </c:pt>
                <c:pt idx="10">
                  <c:v>2.3367837306657001E-3</c:v>
                </c:pt>
                <c:pt idx="11">
                  <c:v>6.4950238855394004E-3</c:v>
                </c:pt>
                <c:pt idx="12">
                  <c:v>5.3955006464152001E-3</c:v>
                </c:pt>
                <c:pt idx="13">
                  <c:v>4.2389826821528E-3</c:v>
                </c:pt>
                <c:pt idx="14">
                  <c:v>6.3372706284604997E-3</c:v>
                </c:pt>
                <c:pt idx="15">
                  <c:v>3.0532888466887E-3</c:v>
                </c:pt>
                <c:pt idx="16">
                  <c:v>4.7242294392321003E-3</c:v>
                </c:pt>
                <c:pt idx="17">
                  <c:v>3.1858589949038999E-3</c:v>
                </c:pt>
                <c:pt idx="18">
                  <c:v>2.9101852078136001E-3</c:v>
                </c:pt>
                <c:pt idx="19">
                  <c:v>3.6442081830780999E-3</c:v>
                </c:pt>
                <c:pt idx="20">
                  <c:v>2.1254282916115998E-3</c:v>
                </c:pt>
                <c:pt idx="21">
                  <c:v>3.0278447729662999E-3</c:v>
                </c:pt>
                <c:pt idx="22">
                  <c:v>2.3853347928205E-3</c:v>
                </c:pt>
                <c:pt idx="23">
                  <c:v>3.2059532890230998E-3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00-4B6C-8CF0-BF1F8E5DD4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Watan Newspaper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1.7251393049988999E-3</c:v>
                </c:pt>
                <c:pt idx="1">
                  <c:v>3.1627553924978998E-3</c:v>
                </c:pt>
                <c:pt idx="2">
                  <c:v>4.2170071899973001E-3</c:v>
                </c:pt>
                <c:pt idx="3">
                  <c:v>0</c:v>
                </c:pt>
                <c:pt idx="4">
                  <c:v>3.6145775914262E-3</c:v>
                </c:pt>
                <c:pt idx="5">
                  <c:v>0</c:v>
                </c:pt>
                <c:pt idx="6">
                  <c:v>0</c:v>
                </c:pt>
                <c:pt idx="7">
                  <c:v>7.9068884812449002E-4</c:v>
                </c:pt>
                <c:pt idx="8">
                  <c:v>1.4056690633324001E-3</c:v>
                </c:pt>
                <c:pt idx="9">
                  <c:v>1.8072887957131E-3</c:v>
                </c:pt>
                <c:pt idx="10">
                  <c:v>1.4056690633324001E-3</c:v>
                </c:pt>
                <c:pt idx="11">
                  <c:v>1.8976532354987999E-3</c:v>
                </c:pt>
                <c:pt idx="12">
                  <c:v>1.8976532354987999E-3</c:v>
                </c:pt>
                <c:pt idx="13">
                  <c:v>3.7953064709975001E-3</c:v>
                </c:pt>
                <c:pt idx="14">
                  <c:v>0</c:v>
                </c:pt>
                <c:pt idx="15">
                  <c:v>4.2170071899973001E-3</c:v>
                </c:pt>
                <c:pt idx="16">
                  <c:v>6.3255107849959002E-3</c:v>
                </c:pt>
                <c:pt idx="17">
                  <c:v>0</c:v>
                </c:pt>
                <c:pt idx="18">
                  <c:v>0</c:v>
                </c:pt>
                <c:pt idx="19">
                  <c:v>2.1895998871139999E-3</c:v>
                </c:pt>
                <c:pt idx="20">
                  <c:v>2.0241634511987002E-3</c:v>
                </c:pt>
                <c:pt idx="21">
                  <c:v>1.1860332721867E-3</c:v>
                </c:pt>
                <c:pt idx="22">
                  <c:v>1.8072887957131E-3</c:v>
                </c:pt>
                <c:pt idx="23">
                  <c:v>1.3316864810518001E-3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00-4B6C-8CF0-BF1F8E5DD4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 Jarida Newspaper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3.2828997853804002E-3</c:v>
                </c:pt>
                <c:pt idx="2">
                  <c:v>3.0777185487941999E-3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5.7450746244156999E-4</c:v>
                </c:pt>
                <c:pt idx="7">
                  <c:v>7.8652807358073004E-4</c:v>
                </c:pt>
                <c:pt idx="8">
                  <c:v>1.3336780378108001E-3</c:v>
                </c:pt>
                <c:pt idx="9">
                  <c:v>7.9658597733495997E-4</c:v>
                </c:pt>
                <c:pt idx="10">
                  <c:v>1.3678749105751999E-3</c:v>
                </c:pt>
                <c:pt idx="11">
                  <c:v>1.6414498926902001E-3</c:v>
                </c:pt>
                <c:pt idx="12">
                  <c:v>1.9492217475696001E-3</c:v>
                </c:pt>
                <c:pt idx="13">
                  <c:v>1.1626936739889001E-3</c:v>
                </c:pt>
                <c:pt idx="14">
                  <c:v>9.9433983884118999E-4</c:v>
                </c:pt>
                <c:pt idx="15">
                  <c:v>1.4106210015307E-3</c:v>
                </c:pt>
                <c:pt idx="16">
                  <c:v>1.2310874195176999E-3</c:v>
                </c:pt>
                <c:pt idx="17">
                  <c:v>1.6041442133109E-3</c:v>
                </c:pt>
                <c:pt idx="18">
                  <c:v>1.2994811650464001E-3</c:v>
                </c:pt>
                <c:pt idx="19">
                  <c:v>1.598998602362E-3</c:v>
                </c:pt>
                <c:pt idx="20">
                  <c:v>8.7934815679833003E-4</c:v>
                </c:pt>
                <c:pt idx="21">
                  <c:v>1.5388592743970999E-3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00-4B6C-8CF0-BF1F8E5DD40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جريدة القبس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1.4512173294699E-3</c:v>
                </c:pt>
                <c:pt idx="1">
                  <c:v>3.5474201387041002E-3</c:v>
                </c:pt>
                <c:pt idx="2">
                  <c:v>1.0642260416112001E-3</c:v>
                </c:pt>
                <c:pt idx="3">
                  <c:v>2.6605651040281001E-3</c:v>
                </c:pt>
                <c:pt idx="4">
                  <c:v>0</c:v>
                </c:pt>
                <c:pt idx="5">
                  <c:v>6.0812916663498997E-3</c:v>
                </c:pt>
                <c:pt idx="6">
                  <c:v>6.8176980790720003E-3</c:v>
                </c:pt>
                <c:pt idx="7">
                  <c:v>5.5806975352783996E-3</c:v>
                </c:pt>
                <c:pt idx="8">
                  <c:v>4.4001653643541997E-3</c:v>
                </c:pt>
                <c:pt idx="9">
                  <c:v>5.5257890622122004E-3</c:v>
                </c:pt>
                <c:pt idx="10">
                  <c:v>3.5796694126923002E-3</c:v>
                </c:pt>
                <c:pt idx="11">
                  <c:v>2.8860367230135E-3</c:v>
                </c:pt>
                <c:pt idx="12">
                  <c:v>2.7072416848005001E-3</c:v>
                </c:pt>
                <c:pt idx="13">
                  <c:v>2.3755045571679E-3</c:v>
                </c:pt>
                <c:pt idx="14">
                  <c:v>1.6850245658845001E-3</c:v>
                </c:pt>
                <c:pt idx="15">
                  <c:v>2.6183339119006999E-3</c:v>
                </c:pt>
                <c:pt idx="16">
                  <c:v>3.0636810288808001E-3</c:v>
                </c:pt>
                <c:pt idx="17">
                  <c:v>5.2001954306004003E-3</c:v>
                </c:pt>
                <c:pt idx="18">
                  <c:v>3.2389488222950998E-3</c:v>
                </c:pt>
                <c:pt idx="19">
                  <c:v>7.6188909797168004E-3</c:v>
                </c:pt>
                <c:pt idx="20">
                  <c:v>5.6436229479383997E-3</c:v>
                </c:pt>
                <c:pt idx="21">
                  <c:v>5.9292593746912E-3</c:v>
                </c:pt>
                <c:pt idx="22">
                  <c:v>1.7737100693521E-3</c:v>
                </c:pt>
                <c:pt idx="23">
                  <c:v>2.1284520832224999E-3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A00-4B6C-8CF0-BF1F8E5DD40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Alrai Newspaper Kuwait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Sheet1!$F$2:$F$25</c:f>
              <c:numCache>
                <c:formatCode>General</c:formatCode>
                <c:ptCount val="24"/>
                <c:pt idx="0">
                  <c:v>5.3085547559461998E-3</c:v>
                </c:pt>
                <c:pt idx="1">
                  <c:v>2.3948367320058002E-3</c:v>
                </c:pt>
                <c:pt idx="2">
                  <c:v>1.5925664267839E-2</c:v>
                </c:pt>
                <c:pt idx="3">
                  <c:v>5.7875221023472997E-3</c:v>
                </c:pt>
                <c:pt idx="4">
                  <c:v>3.8417172575926002E-3</c:v>
                </c:pt>
                <c:pt idx="5">
                  <c:v>8.9806377450217002E-3</c:v>
                </c:pt>
                <c:pt idx="6">
                  <c:v>5.9122531821393003E-3</c:v>
                </c:pt>
                <c:pt idx="7">
                  <c:v>5.9995649379936998E-3</c:v>
                </c:pt>
                <c:pt idx="8">
                  <c:v>7.9283609991403995E-3</c:v>
                </c:pt>
                <c:pt idx="9">
                  <c:v>1.1434806017685E-2</c:v>
                </c:pt>
                <c:pt idx="10">
                  <c:v>1.1546534243598999E-2</c:v>
                </c:pt>
                <c:pt idx="11">
                  <c:v>7.7233484607186998E-3</c:v>
                </c:pt>
                <c:pt idx="12">
                  <c:v>9.4565347879202993E-3</c:v>
                </c:pt>
                <c:pt idx="13">
                  <c:v>1.0499585116711001E-2</c:v>
                </c:pt>
                <c:pt idx="14">
                  <c:v>1.6177621049018001E-2</c:v>
                </c:pt>
                <c:pt idx="15">
                  <c:v>8.9847954476814998E-3</c:v>
                </c:pt>
                <c:pt idx="16">
                  <c:v>8.7773025507947994E-3</c:v>
                </c:pt>
                <c:pt idx="17">
                  <c:v>1.7743887036692E-2</c:v>
                </c:pt>
                <c:pt idx="18">
                  <c:v>4.2838409619629002E-2</c:v>
                </c:pt>
                <c:pt idx="19">
                  <c:v>1.0143647537289E-2</c:v>
                </c:pt>
                <c:pt idx="20">
                  <c:v>1.7945684105068999E-2</c:v>
                </c:pt>
                <c:pt idx="21">
                  <c:v>1.7234271482113001E-2</c:v>
                </c:pt>
                <c:pt idx="22">
                  <c:v>3.0562678294169001E-2</c:v>
                </c:pt>
                <c:pt idx="23">
                  <c:v>5.5879523746802003E-3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A00-4B6C-8CF0-BF1F8E5DD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468712"/>
        <c:axId val="238901312"/>
      </c:lineChart>
      <c:catAx>
        <c:axId val="245468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01312"/>
        <c:crosses val="autoZero"/>
        <c:auto val="1"/>
        <c:lblAlgn val="ctr"/>
        <c:lblOffset val="100"/>
        <c:noMultiLvlLbl val="0"/>
      </c:catAx>
      <c:valAx>
        <c:axId val="23890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68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1947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11/27/2016 - 12/04/2016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8661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Interaction Rate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Hour</dc:title>
  <dc:creator>Administrator</dc:creator>
  <cp:lastModifiedBy>Administrator</cp:lastModifiedBy>
  <cp:revision>1</cp:revision>
  <dcterms:created xsi:type="dcterms:W3CDTF">2017-01-05T11:51:51Z</dcterms:created>
  <dcterms:modified xsi:type="dcterms:W3CDTF">2017-01-05T11:51:54Z</dcterms:modified>
</cp:coreProperties>
</file>