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22982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79248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40633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46369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16642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87215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981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47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#NBKPrivateJet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0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#مليونير_الدانة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34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98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9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#سناب_بوبيان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57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5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5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#فانتاسي_بوبيان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08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#اعرف_حقوقك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73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1.1428571428571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4021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857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515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48456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10239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19696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68116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29728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2334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31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0.38461538461538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0.84615384615385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1.2307692307692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82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1.5714285714286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58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2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#أجارك_بمكانك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32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37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#تعليمات_البنك_المركزي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#بدل_الإيجار_بالتجاري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03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#AlTijariWhatsapp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99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#مكافأتك_مع_التجاري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1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1719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413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232</Words>
  <Application>Microsoft Office PowerPoint</Application>
  <PresentationFormat>On-screen Show (4:3)</PresentationFormat>
  <Paragraphs>138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Hashtag Detection - 1 of 2</vt:lpstr>
      <vt:lpstr>Hashtag Detection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2</dc:title>
  <dc:creator>Administrator</dc:creator>
  <cp:lastModifiedBy>Administrator</cp:lastModifiedBy>
  <cp:revision>1</cp:revision>
  <dcterms:created xsi:type="dcterms:W3CDTF">2017-01-05T11:14:23Z</dcterms:created>
  <dcterms:modified xsi:type="dcterms:W3CDTF">2017-01-05T11:14:58Z</dcterms:modified>
</cp:coreProperties>
</file>