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1379860"/>
              </p:ext>
            </p:extLst>
          </p:nvPr>
        </p:nvGraphicFramePr>
        <p:xfrm>
          <a:off x="457200" y="1731963"/>
          <a:ext cx="8229600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6059609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1618352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297095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2638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@q801q8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(7), @NBKPage (9), @Bankboubyan (7), @warbabank (7)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9060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@g__f84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(5), @NBKPage (5), @Bankboubyan (6), @warbabank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4566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@3h9uhgozKs9s41C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(12)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7359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@mahmoud10822103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(11)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8346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@rallmx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(3), @Bankboubyan (7)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298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@jarrah1100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(2), @Bankboubyan (8)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057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@mahamedbn7sean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(10)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9691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@wwwannoos7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(10)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5781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@alnbhane81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@Gulf_Bank (3), @Bankboubyan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7855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@_44CC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648655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01/01/2017 - 01/04/2017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3456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33223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1113874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5064602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036977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882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@Hagsinfisksbxia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(5), @Bankboubyan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8576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@a__altuwaijri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11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@Sniper12z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(4), @Gulf_Bank (1), @Bankboubyan (2), @warbabank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2908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@mahmoud_261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(7)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7196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@182010Abotasnem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@Gulf_Bank (3), @Bankboubyan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6976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@mahmoud50661186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(7)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299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@AhmadAl_Harbi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(7)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4309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@5511225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(7)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0294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@YousefBAH_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(7)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0649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@aklas_98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(7)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010408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01/01/2017 - 01/04/2017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068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66576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16513682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7310881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585195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7300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@abuomar20168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(7)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3750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@wahoob_q8y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@Gulf_Bank (1), @Bankboubyan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3000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@saltnkk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(7)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1351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@Bader_f16_1983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(7)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0463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@wahaalwid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138448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01/01/2017 - 01/04/2017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33004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346</Words>
  <Application>Microsoft Office PowerPoint</Application>
  <PresentationFormat>On-screen Show (4:3)</PresentationFormat>
  <Paragraphs>93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Key Influencers - 1 of 3</vt:lpstr>
      <vt:lpstr>Key Influencers - 2 of 3</vt:lpstr>
      <vt:lpstr>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 Influencers - 1 of 3</dc:title>
  <dc:creator>Administrator</dc:creator>
  <cp:lastModifiedBy>Administrator</cp:lastModifiedBy>
  <cp:revision>1</cp:revision>
  <dcterms:created xsi:type="dcterms:W3CDTF">2017-01-05T11:01:24Z</dcterms:created>
  <dcterms:modified xsi:type="dcterms:W3CDTF">2017-01-05T11:01:35Z</dcterms:modified>
</cp:coreProperties>
</file>