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130851"/>
              </p:ext>
            </p:extLst>
          </p:nvPr>
        </p:nvGraphicFramePr>
        <p:xfrm>
          <a:off x="457200" y="1731963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15013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5549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4330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267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372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1609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034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- 2017-01-01 05:01:11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اللهم إنا نسألك من الخير كله عاجله وآجله ما علمنا منه وما لم نعلم، ونعوذ بك من الشر كله عاجله وآجله ما علمنا منه وما لم نعلم
#</a:t>
                      </a:r>
                      <a:r>
                        <a:rPr lang="en-US" sz="1000"/>
                        <a:t>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689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- 2017-01-01 06:01:04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بعد شوي شارك بمسابقة #اربح_مع_بوبيان
جاوب على السؤال وادخل السحب على 100 دينار
ريتويت وخل الكل يشارك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882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- 2017-01-01 07:01:02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ماهو الخيار الآخر لإضافة مستفيد عبر تطبيق بوبيان بدلاً من رقم الحساب؟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08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- 2017-01-01 07:51:33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عطلة رأس السنة الميلادية ٢٠١٧
</a:t>
                      </a:r>
                      <a:r>
                        <a:rPr lang="en-US" sz="1000"/>
                        <a:t>New year's holiday 2017 https://t.co/GyrYF2BvX8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- 2017-01-01 07:56:40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يوم واحد للإعلان عن الرابح بسيارة نيسان باترول في سحب حساب الثريا الشهري.
حول راتبك و قد تكون أنت الرابح القاد… </a:t>
                      </a:r>
                      <a:r>
                        <a:rPr lang="en-US" sz="1000"/>
                        <a:t>https://t.co/XEuRtOYcSv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807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- 2017-01-01 08:59:34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تمتع بخدمة الكونسيرج من التجاري لحاملي البطاقات المميزة </a:t>
                      </a:r>
                      <a:r>
                        <a:rPr lang="en-US" sz="1000"/>
                        <a:t>https://t.co/PkDf1qCtrI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6728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599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9239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77377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8439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0987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9083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352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621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01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- 2017-01-01 09:02:59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امتلك إنفنتي وانطلق بقوة مع عرض بوبيان بالتعاون مع شركة عبدالمحسن عبدالعزيز البابطين – إنفنتي
</a:t>
                      </a:r>
                      <a:r>
                        <a:rPr lang="en-US" sz="1000"/>
                        <a:t>https://t.co/5GGfuxxB7t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242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- 2017-01-01 09:33:38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٤ أيام على أكبر سحب لعام ٢٠١٧ </a:t>
                      </a:r>
                      <a:r>
                        <a:rPr lang="en-US" sz="1000"/>
                        <a:t>https://t.co/CufZDuXGLs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80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- 2017-01-01 10:02:36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قسطها بسعر الكاش على 5 سنوات من #بنك_وربة
#نتميز_بالحلول </a:t>
                      </a:r>
                      <a:r>
                        <a:rPr lang="en-US" sz="1000"/>
                        <a:t>https://t.co/PwAtSrg9el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076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- 2017-01-01 11:55:49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الرئيس التنفيذي للمجموعة/ مازن الناهض يهنئ عملاء " بيتك " بالعام الجديد ، ويرحب باقتراحاتكم و ملاحظاتكم متمنياً الت… </a:t>
                      </a:r>
                      <a:r>
                        <a:rPr lang="en-US" sz="1000"/>
                        <a:t>https://t.co/3lHJRyeReX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68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- 2017-01-01 12:02:30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شكراً لتفاعلكم
جواب السؤال : رقم الموبايل
مبروك للفائز: 
@</a:t>
                      </a:r>
                      <a:r>
                        <a:rPr lang="en-US" sz="1000"/>
                        <a:t>mohmad_alosaimi
</a:t>
                      </a:r>
                      <a:r>
                        <a:rPr lang="ar-AE" sz="1000"/>
                        <a:t>يرجى إرسال بيانات الإتصال بك في رسالة خاصة للتواصل معك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93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- 2017-01-01 12:14:37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اكتشف لندن وأماكن ابعد مع بطاقة البنك التجاري و الخطوط الجوية البريطانية الحصرية في منطقة الشرق الاوسط </a:t>
                      </a:r>
                      <a:r>
                        <a:rPr lang="en-US" sz="1000"/>
                        <a:t>https://t.co/6Pj721VmKx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87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- 2017-01-01 13:32:07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باستطاعتك فتح حساب إضافي عن طريق تطبيق بنك وربة او من خلال الموقع الالكتروني للبنك أينما كنت وفي أي وقت </a:t>
                      </a:r>
                      <a:r>
                        <a:rPr lang="en-US" sz="1000"/>
                        <a:t>📜… https://t.co/cKji08A09n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96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- 2017-01-01 14:02:02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يمكنكم معرفة خطوات استخدام العديد من خدمات بنك بوبيان عن طريق الفيديوهات التوضيحية في قناتنا على اليوتيوب </a:t>
                      </a:r>
                      <a:r>
                        <a:rPr lang="en-US" sz="1000"/>
                        <a:t>https://t.co/90HKiosmZq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41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- 2017-01-01 14:38:37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صندوق الأمانات في البنك الأهلي يعتبر من أكبر صناديق الأمانات في الكويت
يمكنكم زيارة موقعنا للإطلاع على أحجام الصناد… </a:t>
                      </a:r>
                      <a:r>
                        <a:rPr lang="en-US" sz="1000"/>
                        <a:t>https://t.co/NyorMuoQaZ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616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- 2017-01-01 15:02:34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أفتح حساب النجمة الآن وأدخل السحب على أكبر جائزة يومية في الكويت بقيمة 7,000 د.ك </a:t>
                      </a:r>
                      <a:r>
                        <a:rPr lang="en-US" sz="1000"/>
                        <a:t>https://t.co/nD4w1vSInx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5857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396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2312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44791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4469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1793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9028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096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3055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97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- 2017-01-01 16:34:59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تملك سيارتك وأنت في الولايات المتحدة الأمريكية مع مرابحة بوبيان للسيارات.
للمزيد:
</a:t>
                      </a:r>
                      <a:r>
                        <a:rPr lang="en-US" sz="1000"/>
                        <a:t>https://t.co/bscQemCAo9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70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- 2017-01-01 17:00:34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أقساط مريحة من بنك وربة،
طور مهاراتك الطبية ببرامج تدريبية عالمية
مع أكاديمية العلوم الحياتية
#بنك_وربة… </a:t>
                      </a:r>
                      <a:r>
                        <a:rPr lang="en-US" sz="1000"/>
                        <a:t>https://t.co/CSDnkRNX0K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188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- 2017-01-02 04:13:13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سيتم اليوم إيداع بدل الإيجار لعملائنا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582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- 2017-01-02 04:56:59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اللهم أحسن عاقبتنا في الأمور كلها، وأجرنا من خزي الدنيا وعذاب الآخرة
#</a:t>
                      </a:r>
                      <a:r>
                        <a:rPr lang="en-US" sz="1000"/>
                        <a:t>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55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- 2017-01-02 04:59:14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عملائنا الكرام، سيتم اليوم إيداع :
 بدل الإيجار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95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- 2017-01-02 05:06:34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شنو يعني فرصتك بـ 10؟
#بنك_وربة #نتميز_بالحلول </a:t>
                      </a:r>
                      <a:r>
                        <a:rPr lang="en-US" sz="1000"/>
                        <a:t>https://t.co/kcV8xXtf0v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008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- 2017-01-02 05:17:03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تم اليوم الأثنين 2 يناير إيداع (بدل الإيجار) في حسابات عملائنا الكرام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20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- 2017-01-02 05:32:13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عملائنا الكرام، لقد تم إيداع بدل الإيجار
#بدل_الإيجار_بالتجاري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52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- 2017-01-02 05:48:22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عملاؤنا الكرام، تم ايداع الراتب للجهات التالية:
بدل الإيجار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7065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5345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354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Own and Retweeted Tweets Table - 1 of 3</vt:lpstr>
      <vt:lpstr>Own and Retweeted Tweets Table - 2 of 3</vt:lpstr>
      <vt:lpstr>Own and Retweeted Tweets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3</dc:title>
  <dc:creator>Administrator</dc:creator>
  <cp:lastModifiedBy>Administrator</cp:lastModifiedBy>
  <cp:revision>1</cp:revision>
  <dcterms:created xsi:type="dcterms:W3CDTF">2017-01-05T10:59:19Z</dcterms:created>
  <dcterms:modified xsi:type="dcterms:W3CDTF">2017-01-05T10:59:53Z</dcterms:modified>
</cp:coreProperties>
</file>