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416453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26533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02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350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71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1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990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773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307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216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88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057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60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282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462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3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4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13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4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6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0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96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9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592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224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377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8065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593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26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332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593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53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37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972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34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993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09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329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140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188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5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34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59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241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Overview- Brand activity - 1 of 2</vt:lpstr>
      <vt:lpstr>Overview- Brand activity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Overview- Brand activity - 1 of 2</dc:title>
  <dc:creator>Administrator</dc:creator>
  <cp:lastModifiedBy>Administrator</cp:lastModifiedBy>
  <cp:revision>1</cp:revision>
  <dcterms:created xsi:type="dcterms:W3CDTF">2017-01-05T10:40:31Z</dcterms:created>
  <dcterms:modified xsi:type="dcterms:W3CDTF">2017-01-05T10:41:28Z</dcterms:modified>
</cp:coreProperties>
</file>