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Sheet1!$A$2:$G$2</c:f>
              <c:strCache>
                <c:ptCount val="7"/>
                <c:pt idx="0">
                  <c:v>{_x000d_
  "followers": 32449_x000d_
}</c:v>
                </c:pt>
                <c:pt idx="1">
                  <c:v>{_x000d_
  "followers": 26431_x000d_
}</c:v>
                </c:pt>
                <c:pt idx="2">
                  <c:v>{_x000d_
  "followers": 8543_x000d_
}</c:v>
                </c:pt>
                <c:pt idx="3">
                  <c:v>{_x000d_
  "followers": 13156_x000d_
}</c:v>
                </c:pt>
                <c:pt idx="4">
                  <c:v>{_x000d_
  "followers": 2790_x000d_
}</c:v>
                </c:pt>
                <c:pt idx="5">
                  <c:v>{_x000d_
  "followers": 5959_x000d_
}</c:v>
                </c:pt>
                <c:pt idx="6">
                  <c:v>{_x000d_
  "followers": 11754_x000d_
}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08-4062-94CD-3D710B42D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Share of profile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42286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3024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Share of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Share of profile</dc:title>
  <dc:creator>Administrator</dc:creator>
  <cp:lastModifiedBy>Administrator</cp:lastModifiedBy>
  <cp:revision>1</cp:revision>
  <dcterms:created xsi:type="dcterms:W3CDTF">2017-01-05T09:48:00Z</dcterms:created>
  <dcterms:modified xsi:type="dcterms:W3CDTF">2017-01-05T09:48:09Z</dcterms:modified>
</cp:coreProperties>
</file>