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96975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353556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147451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849047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901046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2531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46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#KFHStaff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25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99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66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#بدل_الإيجار_بالتجاري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07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15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#مكافأتك_مع_التجاري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4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#BurganBankDraws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94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#BurganBankWinners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23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#BurganBankYawmi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8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211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893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07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769169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019865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094420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63940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63955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96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#BurganBankPremier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04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360.05555555556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49.055555555556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409.11111111111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0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366.27777777778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50.277777777778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416.55555555556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3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340.42857142857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359.85714285714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54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57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#أجارك_بمكانك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2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7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20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#توتنهام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83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670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42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5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229285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127865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94583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462453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66491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46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20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2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59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1572.3333333333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8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556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124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248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2017-01-05T09:28:15Z</dcterms:created>
  <dcterms:modified xsi:type="dcterms:W3CDTF">2017-01-05T09:28:48Z</dcterms:modified>
</cp:coreProperties>
</file>