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31427621"/>
              </p:ext>
            </p:extLst>
          </p:nvPr>
        </p:nvGraphicFramePr>
        <p:xfrm>
          <a:off x="457200" y="1731963"/>
          <a:ext cx="8229600" cy="32359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58576347"/>
                    </a:ext>
                  </a:extLst>
                </a:gridCol>
                <a:gridCol w="987552">
                  <a:extLst>
                    <a:ext uri="{9D8B030D-6E8A-4147-A177-3AD203B41FA5}">
                      <a16:colId xmlns:a16="http://schemas.microsoft.com/office/drawing/2014/main" val="1555494803"/>
                    </a:ext>
                  </a:extLst>
                </a:gridCol>
                <a:gridCol w="987552">
                  <a:extLst>
                    <a:ext uri="{9D8B030D-6E8A-4147-A177-3AD203B41FA5}">
                      <a16:colId xmlns:a16="http://schemas.microsoft.com/office/drawing/2014/main" val="2572236222"/>
                    </a:ext>
                  </a:extLst>
                </a:gridCol>
                <a:gridCol w="987552">
                  <a:extLst>
                    <a:ext uri="{9D8B030D-6E8A-4147-A177-3AD203B41FA5}">
                      <a16:colId xmlns:a16="http://schemas.microsoft.com/office/drawing/2014/main" val="4270544542"/>
                    </a:ext>
                  </a:extLst>
                </a:gridCol>
                <a:gridCol w="987552">
                  <a:extLst>
                    <a:ext uri="{9D8B030D-6E8A-4147-A177-3AD203B41FA5}">
                      <a16:colId xmlns:a16="http://schemas.microsoft.com/office/drawing/2014/main" val="233538604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908090491"/>
                  </a:ext>
                </a:extLst>
              </a:tr>
              <a:tr h="370840">
                <a:tc>
                  <a:txBody>
                    <a:bodyPr/>
                    <a:lstStyle/>
                    <a:p>
                      <a:r>
                        <a:rPr lang="en-US" sz="1000" b="1"/>
                        <a:t>abk_kuwait (</a:t>
                      </a:r>
                      <a:r>
                        <a:rPr lang="ar-AE" sz="1000" b="1"/>
                        <a:t>البنك الأهلي الكويتي) - 2017-01-04 17:38:44</a:t>
                      </a:r>
                      <a:r>
                        <a:rPr lang="ar-AE" sz="1000"/>
                        <a:t>
التمويل من البنك الأهلي الكويتي يجعل من أمنياتك حقيقة. نعرض حلولا كاملة وشاملة وملائمة مهما كانت احتياجاتك، بمبلغ يصل إلى 70,000 د.ك وفترة سداد تصل إلى 15 سنة. 
</a:t>
                      </a:r>
                      <a:r>
                        <a:rPr lang="en-US" sz="1000"/>
                        <a:t>You can borrow up to KD 70,000, with repayment periods from 1 to 15 years with ABK’s Installment Loan. Sign up for your Dreams with 
#ABK_Loans</a:t>
                      </a:r>
                      <a:endParaRPr lang="en-US" sz="1000"/>
                    </a:p>
                  </a:txBody>
                  <a:tcPr/>
                </a:tc>
                <a:tc>
                  <a:txBody>
                    <a:bodyPr/>
                    <a:lstStyle/>
                    <a:p>
                      <a:r>
                        <a:rPr lang="en-US" sz="1000"/>
                        <a:t>109</a:t>
                      </a:r>
                      <a:endParaRPr lang="en-US" sz="1000"/>
                    </a:p>
                  </a:txBody>
                  <a:tcPr/>
                </a:tc>
                <a:tc>
                  <a:txBody>
                    <a:bodyPr/>
                    <a:lstStyle/>
                    <a:p>
                      <a:r>
                        <a:rPr lang="en-US" sz="1000"/>
                        <a:t>0</a:t>
                      </a:r>
                      <a:endParaRPr lang="en-US" sz="1000"/>
                    </a:p>
                  </a:txBody>
                  <a:tcPr/>
                </a:tc>
                <a:tc>
                  <a:txBody>
                    <a:bodyPr/>
                    <a:lstStyle/>
                    <a:p>
                      <a:r>
                        <a:rPr lang="en-US" sz="1000"/>
                        <a:t>0.4178%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061104670"/>
                  </a:ext>
                </a:extLst>
              </a:tr>
              <a:tr h="370840">
                <a:tc>
                  <a:txBody>
                    <a:bodyPr/>
                    <a:lstStyle/>
                    <a:p>
                      <a:r>
                        <a:rPr lang="en-US" sz="1000" b="1"/>
                        <a:t>warba_bank (Warba Bank </a:t>
                      </a:r>
                      <a:r>
                        <a:rPr lang="ar-AE" sz="1000" b="1"/>
                        <a:t>بنك وربة) - 2017-01-04 16:59:42</a:t>
                      </a:r>
                      <a:r>
                        <a:rPr lang="ar-AE" sz="1000"/>
                        <a:t>
ولأنكم تستاهلون أكثر .. زدناهم لكم في 2017 </a:t>
                      </a:r>
                      <a:r>
                        <a:rPr lang="en-US" sz="1000"/>
                        <a:t>👌🏼 #</a:t>
                      </a:r>
                      <a:r>
                        <a:rPr lang="ar-AE" sz="1000"/>
                        <a:t>السنبلة #بنك_وربة</a:t>
                      </a:r>
                      <a:endParaRPr lang="en-US" sz="1000"/>
                    </a:p>
                  </a:txBody>
                  <a:tcPr/>
                </a:tc>
                <a:tc>
                  <a:txBody>
                    <a:bodyPr/>
                    <a:lstStyle/>
                    <a:p>
                      <a:r>
                        <a:rPr lang="en-US" sz="1000"/>
                        <a:t>321</a:t>
                      </a:r>
                      <a:endParaRPr lang="en-US" sz="1000"/>
                    </a:p>
                  </a:txBody>
                  <a:tcPr/>
                </a:tc>
                <a:tc>
                  <a:txBody>
                    <a:bodyPr/>
                    <a:lstStyle/>
                    <a:p>
                      <a:r>
                        <a:rPr lang="en-US" sz="1000"/>
                        <a:t>17</a:t>
                      </a:r>
                      <a:endParaRPr lang="en-US" sz="1000"/>
                    </a:p>
                  </a:txBody>
                  <a:tcPr/>
                </a:tc>
                <a:tc>
                  <a:txBody>
                    <a:bodyPr/>
                    <a:lstStyle/>
                    <a:p>
                      <a:r>
                        <a:rPr lang="en-US" sz="1000"/>
                        <a:t>0.5592%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40923489"/>
                  </a:ext>
                </a:extLst>
              </a:tr>
              <a:tr h="370840">
                <a:tc>
                  <a:txBody>
                    <a:bodyPr/>
                    <a:lstStyle/>
                    <a:p>
                      <a:r>
                        <a:rPr lang="en-US" sz="1000" b="1"/>
                        <a:t>abk_kuwait (</a:t>
                      </a:r>
                      <a:r>
                        <a:rPr lang="ar-AE" sz="1000" b="1"/>
                        <a:t>البنك الأهلي الكويتي) - 2017-01-04 16:36:35</a:t>
                      </a:r>
                      <a:r>
                        <a:rPr lang="ar-AE" sz="1000"/>
                        <a:t>
قيمة أكبر لراتبك مع حساب برستيج
بمزايا حصرية تناسب أسلوب حياتك المهني وباقة متميزة من الخدمات المصرفية البسيطة والمريحة ، مع الأهلي معاملاتك المصرفية اسهل من أي مكان، 24 ساعة في اليوم.
</a:t>
                      </a:r>
                      <a:r>
                        <a:rPr lang="en-US" sz="1000"/>
                        <a:t>ABK’s Prestige Salary Account, suitable for salaried individuals offers convenience and flexibility, with tailored banking services
#ABK_Cards</a:t>
                      </a:r>
                      <a:endParaRPr lang="en-US" sz="1000"/>
                    </a:p>
                  </a:txBody>
                  <a:tcPr/>
                </a:tc>
                <a:tc>
                  <a:txBody>
                    <a:bodyPr/>
                    <a:lstStyle/>
                    <a:p>
                      <a:r>
                        <a:rPr lang="en-US" sz="1000"/>
                        <a:t>132</a:t>
                      </a:r>
                      <a:endParaRPr lang="en-US" sz="1000"/>
                    </a:p>
                  </a:txBody>
                  <a:tcPr/>
                </a:tc>
                <a:tc>
                  <a:txBody>
                    <a:bodyPr/>
                    <a:lstStyle/>
                    <a:p>
                      <a:r>
                        <a:rPr lang="en-US" sz="1000"/>
                        <a:t>1</a:t>
                      </a:r>
                      <a:endParaRPr lang="en-US" sz="1000"/>
                    </a:p>
                  </a:txBody>
                  <a:tcPr/>
                </a:tc>
                <a:tc>
                  <a:txBody>
                    <a:bodyPr/>
                    <a:lstStyle/>
                    <a:p>
                      <a:r>
                        <a:rPr lang="en-US" sz="1000"/>
                        <a:t>0.5097%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648336352"/>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0953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4330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34492256"/>
                    </a:ext>
                  </a:extLst>
                </a:gridCol>
                <a:gridCol w="987552">
                  <a:extLst>
                    <a:ext uri="{9D8B030D-6E8A-4147-A177-3AD203B41FA5}">
                      <a16:colId xmlns:a16="http://schemas.microsoft.com/office/drawing/2014/main" val="2509305174"/>
                    </a:ext>
                  </a:extLst>
                </a:gridCol>
                <a:gridCol w="987552">
                  <a:extLst>
                    <a:ext uri="{9D8B030D-6E8A-4147-A177-3AD203B41FA5}">
                      <a16:colId xmlns:a16="http://schemas.microsoft.com/office/drawing/2014/main" val="3558172586"/>
                    </a:ext>
                  </a:extLst>
                </a:gridCol>
                <a:gridCol w="987552">
                  <a:extLst>
                    <a:ext uri="{9D8B030D-6E8A-4147-A177-3AD203B41FA5}">
                      <a16:colId xmlns:a16="http://schemas.microsoft.com/office/drawing/2014/main" val="1040187373"/>
                    </a:ext>
                  </a:extLst>
                </a:gridCol>
                <a:gridCol w="987552">
                  <a:extLst>
                    <a:ext uri="{9D8B030D-6E8A-4147-A177-3AD203B41FA5}">
                      <a16:colId xmlns:a16="http://schemas.microsoft.com/office/drawing/2014/main" val="170003510"/>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621356725"/>
                  </a:ext>
                </a:extLst>
              </a:tr>
              <a:tr h="370840">
                <a:tc>
                  <a:txBody>
                    <a:bodyPr/>
                    <a:lstStyle/>
                    <a:p>
                      <a:r>
                        <a:rPr lang="en-US" sz="1000" b="1"/>
                        <a:t>bankboubyan (</a:t>
                      </a:r>
                      <a:r>
                        <a:rPr lang="ar-AE" sz="1000" b="1"/>
                        <a:t>بنك بوبيان</a:t>
                      </a:r>
                      <a:r>
                        <a:rPr lang="en-US" sz="1000" b="1"/>
                        <a:t>⠀⠀⠀) - 2017-01-04 16:22:25</a:t>
                      </a:r>
                      <a:r>
                        <a:rPr lang="en-US" sz="1000"/>
                        <a:t>
:
</a:t>
                      </a:r>
                      <a:r>
                        <a:rPr lang="ar-AE" sz="1000"/>
                        <a:t>لغاية الحرب العالمية الثانية كانت العملة المتداولة في سيبيريا، منغوليا، التيبت والأسواق الصينية الآسيوية، عبارة عن قوالب مضغوطة من الشاي تشبه أحجار الطابوق الجيري.
كان يتم ضغط أوراق الشاي لتشكل قوالب مختلفة الأحجام وتختم بقيمة تختلف وفقاً لنوعية وجودة الشاي المستخدم وكانت قيمتها ترتفع مع انتقال القوالب بعيداً عن الدول المنتجة.
سكان سيبيريا المحليين فضلوا عملةالشاي عن العملة المعدنية لأنهم كانوا يقدرون الشاي كشراب ملطف وكدواء لحالات السعال وأمراض البرد.</a:t>
                      </a:r>
                      <a:endParaRPr lang="en-US" sz="1000"/>
                    </a:p>
                  </a:txBody>
                  <a:tcPr/>
                </a:tc>
                <a:tc>
                  <a:txBody>
                    <a:bodyPr/>
                    <a:lstStyle/>
                    <a:p>
                      <a:r>
                        <a:rPr lang="en-US" sz="1000"/>
                        <a:t>1498</a:t>
                      </a:r>
                      <a:endParaRPr lang="en-US" sz="1000"/>
                    </a:p>
                  </a:txBody>
                  <a:tcPr/>
                </a:tc>
                <a:tc>
                  <a:txBody>
                    <a:bodyPr/>
                    <a:lstStyle/>
                    <a:p>
                      <a:r>
                        <a:rPr lang="en-US" sz="1000"/>
                        <a:t>14</a:t>
                      </a:r>
                      <a:endParaRPr lang="en-US" sz="1000"/>
                    </a:p>
                  </a:txBody>
                  <a:tcPr/>
                </a:tc>
                <a:tc>
                  <a:txBody>
                    <a:bodyPr/>
                    <a:lstStyle/>
                    <a:p>
                      <a:r>
                        <a:rPr lang="en-US" sz="1000"/>
                        <a:t>0.7627%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93628919"/>
                  </a:ext>
                </a:extLst>
              </a:tr>
              <a:tr h="370840">
                <a:tc>
                  <a:txBody>
                    <a:bodyPr/>
                    <a:lstStyle/>
                    <a:p>
                      <a:r>
                        <a:rPr lang="en-US" sz="1000" b="1"/>
                        <a:t>gulf_bank (Gulf Bank - </a:t>
                      </a:r>
                      <a:r>
                        <a:rPr lang="ar-AE" sz="1000" b="1"/>
                        <a:t>بنك الخليج) - 2017-01-04 15:51:04</a:t>
                      </a:r>
                      <a:r>
                        <a:rPr lang="ar-AE" sz="1000"/>
                        <a:t>
ناطرينكم في الأفينيوز في حدث سحب مليونير الدانة! #بنك_الخليج #مليونيرـالدانة  #مفاجات #جوائز #الافينيوز 
</a:t>
                      </a:r>
                      <a:r>
                        <a:rPr lang="en-US" sz="1000"/>
                        <a:t>Gulf Bank is proud to hold its biggest draw event for 2017, the Al Danah Millionaire Draw, tomorrow, Thursday, 5 January 2017 starting 7 pm at The Avenues Mall.
#prizes #aldanah_millionaire #The_Avenues #Kuwait #GulfBank</a:t>
                      </a:r>
                      <a:endParaRPr lang="en-US" sz="1000"/>
                    </a:p>
                  </a:txBody>
                  <a:tcPr/>
                </a:tc>
                <a:tc>
                  <a:txBody>
                    <a:bodyPr/>
                    <a:lstStyle/>
                    <a:p>
                      <a:r>
                        <a:rPr lang="en-US" sz="1000"/>
                        <a:t>362</a:t>
                      </a:r>
                      <a:endParaRPr lang="en-US" sz="1000"/>
                    </a:p>
                  </a:txBody>
                  <a:tcPr/>
                </a:tc>
                <a:tc>
                  <a:txBody>
                    <a:bodyPr/>
                    <a:lstStyle/>
                    <a:p>
                      <a:r>
                        <a:rPr lang="en-US" sz="1000"/>
                        <a:t>7</a:t>
                      </a:r>
                      <a:endParaRPr lang="en-US" sz="1000"/>
                    </a:p>
                  </a:txBody>
                  <a:tcPr/>
                </a:tc>
                <a:tc>
                  <a:txBody>
                    <a:bodyPr/>
                    <a:lstStyle/>
                    <a:p>
                      <a:r>
                        <a:rPr lang="en-US" sz="1000"/>
                        <a:t>0.4689%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30681101"/>
                  </a:ext>
                </a:extLst>
              </a:tr>
              <a:tr h="370840">
                <a:tc>
                  <a:txBody>
                    <a:bodyPr/>
                    <a:lstStyle/>
                    <a:p>
                      <a:r>
                        <a:rPr lang="en-US" sz="1000" b="1"/>
                        <a:t>gulf_bank (Gulf Bank - </a:t>
                      </a:r>
                      <a:r>
                        <a:rPr lang="ar-AE" sz="1000" b="1"/>
                        <a:t>بنك الخليج) - 2017-01-04 15:50:25</a:t>
                      </a:r>
                      <a:r>
                        <a:rPr lang="ar-AE" sz="1000"/>
                        <a:t>
مليون دينار كويتي في انتظاركم بالإضافة الى مفاجآت قيّمة و فعاليات ممتعة عديدة غدا في الافينيوز #بنك_الخليج #مليونيرـالدانة  #مفاجات #جوائز #الافينيوز 
</a:t>
                      </a:r>
                      <a:r>
                        <a:rPr lang="en-US" sz="1000"/>
                        <a:t>Gulf Bank’s highly anticipated Al Danah Millionaire Draw is tomorrow!
#prizes #aldanah_millionaire #The_Avenues #Kuwait #GulfBank</a:t>
                      </a:r>
                      <a:endParaRPr lang="en-US" sz="1000"/>
                    </a:p>
                  </a:txBody>
                  <a:tcPr/>
                </a:tc>
                <a:tc>
                  <a:txBody>
                    <a:bodyPr/>
                    <a:lstStyle/>
                    <a:p>
                      <a:r>
                        <a:rPr lang="en-US" sz="1000"/>
                        <a:t>337</a:t>
                      </a:r>
                      <a:endParaRPr lang="en-US" sz="1000"/>
                    </a:p>
                  </a:txBody>
                  <a:tcPr/>
                </a:tc>
                <a:tc>
                  <a:txBody>
                    <a:bodyPr/>
                    <a:lstStyle/>
                    <a:p>
                      <a:r>
                        <a:rPr lang="en-US" sz="1000"/>
                        <a:t>4</a:t>
                      </a:r>
                      <a:endParaRPr lang="en-US" sz="1000"/>
                    </a:p>
                  </a:txBody>
                  <a:tcPr/>
                </a:tc>
                <a:tc>
                  <a:txBody>
                    <a:bodyPr/>
                    <a:lstStyle/>
                    <a:p>
                      <a:r>
                        <a:rPr lang="en-US" sz="1000"/>
                        <a:t>0.4333%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28705542"/>
                  </a:ext>
                </a:extLst>
              </a:tr>
              <a:tr h="370840">
                <a:tc>
                  <a:txBody>
                    <a:bodyPr/>
                    <a:lstStyle/>
                    <a:p>
                      <a:r>
                        <a:rPr lang="en-US" sz="1000" b="1"/>
                        <a:t>gulf_bank (Gulf Bank - </a:t>
                      </a:r>
                      <a:r>
                        <a:rPr lang="ar-AE" sz="1000" b="1"/>
                        <a:t>بنك الخليج) - 2017-01-04 15:49:49</a:t>
                      </a:r>
                      <a:r>
                        <a:rPr lang="ar-AE" sz="1000"/>
                        <a:t>
يسرّ بنك الخليج أن يستقبل الفنان المحبوب "ولد الديرة" كضيف مميّز في هذا الحدث . كما سيشارك في استضافة سحب مليونير الدانة 2017 مذيع الراديو والإعلامي الشهير خالد الأنصاري و الموسيقي الموهوب محمد الصرّاف من فرقة "ذا كونسرت" #بنك_الخليج #مليونيرـالدانة  #مفاجات #جوائز
</a:t>
                      </a:r>
                      <a:r>
                        <a:rPr lang="en-US" sz="1000"/>
                        <a:t>Gulf Bank is proud to have “Weld AlDeera, Mr. Khaled Al Agrooga” as the special guest at the event, and Mr. Khaled AlAnsari, the notable radio host and media personality as a co-host, in addition to Mr. Mohammad AlSarraf, the lead singer of the popular musical group “The Concert”  #prizes #aldanah_millionaire #Kuwait #GulfBank</a:t>
                      </a:r>
                      <a:endParaRPr lang="en-US" sz="1000"/>
                    </a:p>
                  </a:txBody>
                  <a:tcPr/>
                </a:tc>
                <a:tc>
                  <a:txBody>
                    <a:bodyPr/>
                    <a:lstStyle/>
                    <a:p>
                      <a:r>
                        <a:rPr lang="en-US" sz="1000"/>
                        <a:t>439</a:t>
                      </a:r>
                      <a:endParaRPr lang="en-US" sz="1000"/>
                    </a:p>
                  </a:txBody>
                  <a:tcPr/>
                </a:tc>
                <a:tc>
                  <a:txBody>
                    <a:bodyPr/>
                    <a:lstStyle/>
                    <a:p>
                      <a:r>
                        <a:rPr lang="en-US" sz="1000"/>
                        <a:t>3</a:t>
                      </a:r>
                      <a:endParaRPr lang="en-US" sz="1000"/>
                    </a:p>
                  </a:txBody>
                  <a:tcPr/>
                </a:tc>
                <a:tc>
                  <a:txBody>
                    <a:bodyPr/>
                    <a:lstStyle/>
                    <a:p>
                      <a:r>
                        <a:rPr lang="en-US" sz="1000"/>
                        <a:t>0.5616%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420438687"/>
                  </a:ext>
                </a:extLst>
              </a:tr>
              <a:tr h="370840">
                <a:tc>
                  <a:txBody>
                    <a:bodyPr/>
                    <a:lstStyle/>
                    <a:p>
                      <a:r>
                        <a:rPr lang="en-US" sz="1000" b="1"/>
                        <a:t>abk_kuwait (</a:t>
                      </a:r>
                      <a:r>
                        <a:rPr lang="ar-AE" sz="1000" b="1"/>
                        <a:t>البنك الأهلي الكويتي) - 2017-01-04 14:47:03</a:t>
                      </a:r>
                      <a:r>
                        <a:rPr lang="ar-AE" sz="1000"/>
                        <a:t>
عملاؤنا الكرام،
نود الإفادة بأن البنك الأهلي الكويتي راع رئيسي للسباق الثالث "أرشد بصرهم بقلبك" للمشي ٢ كم الذي سيقام يوم السبت الموافق ٧ يناير ٢٠١٧ في الإستاد الرياضي بجامعة الكويت - الشويخ في تمام الساعة ٩:٠٠ صباحا.
للراغبين بالمشاركة في السباق، باستطاعتهم التسجيل مجانا
من خلال الموقع:
</a:t>
                      </a:r>
                      <a:r>
                        <a:rPr lang="en-US" sz="1000"/>
                        <a:t>www.kisr.edu.kw 
</a:t>
                      </a:r>
                      <a:r>
                        <a:rPr lang="ar-AE" sz="1000"/>
                        <a:t>مع أطيب التحيات،</a:t>
                      </a:r>
                      <a:endParaRPr lang="en-US" sz="1000"/>
                    </a:p>
                  </a:txBody>
                  <a:tcPr/>
                </a:tc>
                <a:tc>
                  <a:txBody>
                    <a:bodyPr/>
                    <a:lstStyle/>
                    <a:p>
                      <a:r>
                        <a:rPr lang="en-US" sz="1000"/>
                        <a:t>121</a:t>
                      </a:r>
                      <a:endParaRPr lang="en-US" sz="1000"/>
                    </a:p>
                  </a:txBody>
                  <a:tcPr/>
                </a:tc>
                <a:tc>
                  <a:txBody>
                    <a:bodyPr/>
                    <a:lstStyle/>
                    <a:p>
                      <a:r>
                        <a:rPr lang="en-US" sz="1000"/>
                        <a:t>4</a:t>
                      </a:r>
                      <a:endParaRPr lang="en-US" sz="1000"/>
                    </a:p>
                  </a:txBody>
                  <a:tcPr/>
                </a:tc>
                <a:tc>
                  <a:txBody>
                    <a:bodyPr/>
                    <a:lstStyle/>
                    <a:p>
                      <a:r>
                        <a:rPr lang="en-US" sz="1000"/>
                        <a:t>0.4791%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56569163"/>
                  </a:ext>
                </a:extLst>
              </a:tr>
              <a:tr h="370840">
                <a:tc>
                  <a:txBody>
                    <a:bodyPr/>
                    <a:lstStyle/>
                    <a:p>
                      <a:r>
                        <a:rPr lang="en-US" sz="1000" b="1"/>
                        <a:t>kfhgroup (Kuwait Finance House) - 2017-01-04 14:08:11</a:t>
                      </a:r>
                      <a:r>
                        <a:rPr lang="en-US" sz="1000"/>
                        <a:t>
</a:t>
                      </a:r>
                      <a:r>
                        <a:rPr lang="ar-AE" sz="1000"/>
                        <a:t>الآن وحتى 28 يناير بإمكانك الاستفادة من خصومات بطاقة فيزا الائتمانية والتي تصل الى 80% خلال مهرجان دبي للتسوق
.
كل ما عليك هو الدخول عبر الرابط وتسجيل البيانات المطلوبة
.
</a:t>
                      </a:r>
                      <a:r>
                        <a:rPr lang="en-US" sz="1000"/>
                        <a:t>www.visamiddleeast.com/dsf</a:t>
                      </a:r>
                      <a:endParaRPr lang="en-US" sz="1000"/>
                    </a:p>
                  </a:txBody>
                  <a:tcPr/>
                </a:tc>
                <a:tc>
                  <a:txBody>
                    <a:bodyPr/>
                    <a:lstStyle/>
                    <a:p>
                      <a:r>
                        <a:rPr lang="en-US" sz="1000"/>
                        <a:t>601</a:t>
                      </a:r>
                      <a:endParaRPr lang="en-US" sz="1000"/>
                    </a:p>
                  </a:txBody>
                  <a:tcPr/>
                </a:tc>
                <a:tc>
                  <a:txBody>
                    <a:bodyPr/>
                    <a:lstStyle/>
                    <a:p>
                      <a:r>
                        <a:rPr lang="en-US" sz="1000"/>
                        <a:t>15</a:t>
                      </a:r>
                      <a:endParaRPr lang="en-US" sz="1000"/>
                    </a:p>
                  </a:txBody>
                  <a:tcPr/>
                </a:tc>
                <a:tc>
                  <a:txBody>
                    <a:bodyPr/>
                    <a:lstStyle/>
                    <a:p>
                      <a:r>
                        <a:rPr lang="en-US" sz="1000"/>
                        <a:t>0.3475%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82570001"/>
                  </a:ext>
                </a:extLst>
              </a:tr>
              <a:tr h="370840">
                <a:tc>
                  <a:txBody>
                    <a:bodyPr/>
                    <a:lstStyle/>
                    <a:p>
                      <a:r>
                        <a:rPr lang="en-US" sz="1000" b="1"/>
                        <a:t>warba_bank (Warba Bank </a:t>
                      </a:r>
                      <a:r>
                        <a:rPr lang="ar-AE" sz="1000" b="1"/>
                        <a:t>بنك وربة) - 2017-01-04 13:58:28</a:t>
                      </a:r>
                      <a:r>
                        <a:rPr lang="ar-AE" sz="1000"/>
                        <a:t>
توقع نتيجة مباراة #توتنهام و #تشيلسي واربح جائزة بقيمة ٥٠ دينار كويتي!
شروط المشاركة:
١- متابعة حساب بنك وربة في انستغرام
٢- منشن ربعك اللي ودك تتحداهم مع الجواب
٣- إجابة واحدة لكل مشترك
٤- لن تحتسب المشاركات بعد انطلاق المباراة
٥- موظفو البنك لا تحتسب مشاركتهم
٦- تحتسب المشاركات من داخل دولة الكويت فقط
يتم اختيار الفائز عن طريق القرعة
#بنك_وربة #نتميز_بالحلول</a:t>
                      </a:r>
                      <a:endParaRPr lang="en-US" sz="1000"/>
                    </a:p>
                  </a:txBody>
                  <a:tcPr/>
                </a:tc>
                <a:tc>
                  <a:txBody>
                    <a:bodyPr/>
                    <a:lstStyle/>
                    <a:p>
                      <a:r>
                        <a:rPr lang="en-US" sz="1000"/>
                        <a:t>471</a:t>
                      </a:r>
                      <a:endParaRPr lang="en-US" sz="1000"/>
                    </a:p>
                  </a:txBody>
                  <a:tcPr/>
                </a:tc>
                <a:tc>
                  <a:txBody>
                    <a:bodyPr/>
                    <a:lstStyle/>
                    <a:p>
                      <a:r>
                        <a:rPr lang="en-US" sz="1000"/>
                        <a:t>734</a:t>
                      </a:r>
                      <a:endParaRPr lang="en-US" sz="1000"/>
                    </a:p>
                  </a:txBody>
                  <a:tcPr/>
                </a:tc>
                <a:tc>
                  <a:txBody>
                    <a:bodyPr/>
                    <a:lstStyle/>
                    <a:p>
                      <a:r>
                        <a:rPr lang="en-US" sz="1000"/>
                        <a:t>1.9937%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498708541"/>
                  </a:ext>
                </a:extLst>
              </a:tr>
              <a:tr h="370840">
                <a:tc>
                  <a:txBody>
                    <a:bodyPr/>
                    <a:lstStyle/>
                    <a:p>
                      <a:r>
                        <a:rPr lang="en-US" sz="1000" b="1"/>
                        <a:t>altijaricbk (Commercial Bank Of Kuwait) - 2017-01-04 13:00:14</a:t>
                      </a:r>
                      <a:r>
                        <a:rPr lang="en-US" sz="1000"/>
                        <a:t>
</a:t>
                      </a:r>
                      <a:r>
                        <a:rPr lang="ar-AE" sz="1000"/>
                        <a:t>البنك التجاري يدعم محافظة حولي لتوفير القرطاسية واللوازم الدراسية على طلبة مدارس التربية الخاصة</a:t>
                      </a:r>
                      <a:endParaRPr lang="en-US" sz="1000"/>
                    </a:p>
                  </a:txBody>
                  <a:tcPr/>
                </a:tc>
                <a:tc>
                  <a:txBody>
                    <a:bodyPr/>
                    <a:lstStyle/>
                    <a:p>
                      <a:r>
                        <a:rPr lang="en-US" sz="1000"/>
                        <a:t>162</a:t>
                      </a:r>
                      <a:endParaRPr lang="en-US" sz="1000"/>
                    </a:p>
                  </a:txBody>
                  <a:tcPr/>
                </a:tc>
                <a:tc>
                  <a:txBody>
                    <a:bodyPr/>
                    <a:lstStyle/>
                    <a:p>
                      <a:r>
                        <a:rPr lang="en-US" sz="1000"/>
                        <a:t>12</a:t>
                      </a:r>
                      <a:endParaRPr lang="en-US" sz="1000"/>
                    </a:p>
                  </a:txBody>
                  <a:tcPr/>
                </a:tc>
                <a:tc>
                  <a:txBody>
                    <a:bodyPr/>
                    <a:lstStyle/>
                    <a:p>
                      <a:r>
                        <a:rPr lang="en-US" sz="1000"/>
                        <a:t>0.8521%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804746834"/>
                  </a:ext>
                </a:extLst>
              </a:tr>
              <a:tr h="370840">
                <a:tc>
                  <a:txBody>
                    <a:bodyPr/>
                    <a:lstStyle/>
                    <a:p>
                      <a:r>
                        <a:rPr lang="en-US" sz="1000" b="1"/>
                        <a:t>bankboubyan (</a:t>
                      </a:r>
                      <a:r>
                        <a:rPr lang="ar-AE" sz="1000" b="1"/>
                        <a:t>بنك بوبيان</a:t>
                      </a:r>
                      <a:r>
                        <a:rPr lang="en-US" sz="1000" b="1"/>
                        <a:t>⠀⠀⠀) - 2017-01-04 12:27:53</a:t>
                      </a:r>
                      <a:r>
                        <a:rPr lang="en-US" sz="1000"/>
                        <a:t>
:
</a:t>
                      </a:r>
                      <a:r>
                        <a:rPr lang="ar-AE" sz="1000"/>
                        <a:t>مبروك للفائزين في سحب خدمة الويسترن يونيون المتوفرة على تطبيق بوبيان والخدمة المصرفية عبر الانترنت. 
السحب أسبوعي يتضمن 5 رابحين، كل جائزة عبارة عن 250 د.ك
 #</a:t>
                      </a:r>
                      <a:r>
                        <a:rPr lang="en-US" sz="1000"/>
                        <a:t>BoubyanServices</a:t>
                      </a:r>
                      <a:endParaRPr lang="en-US" sz="1000"/>
                    </a:p>
                  </a:txBody>
                  <a:tcPr/>
                </a:tc>
                <a:tc>
                  <a:txBody>
                    <a:bodyPr/>
                    <a:lstStyle/>
                    <a:p>
                      <a:r>
                        <a:rPr lang="en-US" sz="1000"/>
                        <a:t>958</a:t>
                      </a:r>
                      <a:endParaRPr lang="en-US" sz="1000"/>
                    </a:p>
                  </a:txBody>
                  <a:tcPr/>
                </a:tc>
                <a:tc>
                  <a:txBody>
                    <a:bodyPr/>
                    <a:lstStyle/>
                    <a:p>
                      <a:r>
                        <a:rPr lang="en-US" sz="1000"/>
                        <a:t>26</a:t>
                      </a:r>
                      <a:endParaRPr lang="en-US" sz="1000"/>
                    </a:p>
                  </a:txBody>
                  <a:tcPr/>
                </a:tc>
                <a:tc>
                  <a:txBody>
                    <a:bodyPr/>
                    <a:lstStyle/>
                    <a:p>
                      <a:r>
                        <a:rPr lang="en-US" sz="1000"/>
                        <a:t>0.4964%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265674039"/>
                  </a:ext>
                </a:extLst>
              </a:tr>
              <a:tr h="370840">
                <a:tc>
                  <a:txBody>
                    <a:bodyPr/>
                    <a:lstStyle/>
                    <a:p>
                      <a:r>
                        <a:rPr lang="en-US" sz="1000" b="1"/>
                        <a:t>nbkgroup (National Bank of Kuwait) - 2017-01-04 12:21:24</a:t>
                      </a:r>
                      <a:r>
                        <a:rPr lang="en-US" sz="1000"/>
                        <a:t>
#NBKCommunity #NBKYouth #NBKLoyac
</a:t>
                      </a:r>
                      <a:r>
                        <a:rPr lang="ar-AE" sz="1000"/>
                        <a:t>كجزء من مسؤوليته الإجتماعية تجاه الشباب واهتمامه في صقل مهارات تطوير الذات والاعتماد على النفس رعى بنك الكويت الوطني للسنة الثانية على التوالي رحلة سريلانكا</a:t>
                      </a:r>
                      <a:endParaRPr lang="en-US" sz="1000"/>
                    </a:p>
                  </a:txBody>
                  <a:tcPr/>
                </a:tc>
                <a:tc>
                  <a:txBody>
                    <a:bodyPr/>
                    <a:lstStyle/>
                    <a:p>
                      <a:r>
                        <a:rPr lang="en-US" sz="1000"/>
                        <a:t>1262</a:t>
                      </a:r>
                      <a:endParaRPr lang="en-US" sz="1000"/>
                    </a:p>
                  </a:txBody>
                  <a:tcPr/>
                </a:tc>
                <a:tc>
                  <a:txBody>
                    <a:bodyPr/>
                    <a:lstStyle/>
                    <a:p>
                      <a:r>
                        <a:rPr lang="en-US" sz="1000"/>
                        <a:t>19</a:t>
                      </a:r>
                      <a:endParaRPr lang="en-US" sz="1000"/>
                    </a:p>
                  </a:txBody>
                  <a:tcPr/>
                </a:tc>
                <a:tc>
                  <a:txBody>
                    <a:bodyPr/>
                    <a:lstStyle/>
                    <a:p>
                      <a:r>
                        <a:rPr lang="en-US" sz="1000"/>
                        <a:t>0.5338%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269142972"/>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5111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55310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01999013"/>
                    </a:ext>
                  </a:extLst>
                </a:gridCol>
                <a:gridCol w="987552">
                  <a:extLst>
                    <a:ext uri="{9D8B030D-6E8A-4147-A177-3AD203B41FA5}">
                      <a16:colId xmlns:a16="http://schemas.microsoft.com/office/drawing/2014/main" val="2893253290"/>
                    </a:ext>
                  </a:extLst>
                </a:gridCol>
                <a:gridCol w="987552">
                  <a:extLst>
                    <a:ext uri="{9D8B030D-6E8A-4147-A177-3AD203B41FA5}">
                      <a16:colId xmlns:a16="http://schemas.microsoft.com/office/drawing/2014/main" val="3503670838"/>
                    </a:ext>
                  </a:extLst>
                </a:gridCol>
                <a:gridCol w="987552">
                  <a:extLst>
                    <a:ext uri="{9D8B030D-6E8A-4147-A177-3AD203B41FA5}">
                      <a16:colId xmlns:a16="http://schemas.microsoft.com/office/drawing/2014/main" val="2607759587"/>
                    </a:ext>
                  </a:extLst>
                </a:gridCol>
                <a:gridCol w="987552">
                  <a:extLst>
                    <a:ext uri="{9D8B030D-6E8A-4147-A177-3AD203B41FA5}">
                      <a16:colId xmlns:a16="http://schemas.microsoft.com/office/drawing/2014/main" val="377400845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192881881"/>
                  </a:ext>
                </a:extLst>
              </a:tr>
              <a:tr h="370840">
                <a:tc>
                  <a:txBody>
                    <a:bodyPr/>
                    <a:lstStyle/>
                    <a:p>
                      <a:r>
                        <a:rPr lang="en-US" sz="1000" b="1"/>
                        <a:t>bankboubyan (</a:t>
                      </a:r>
                      <a:r>
                        <a:rPr lang="ar-AE" sz="1000" b="1"/>
                        <a:t>بنك بوبيان</a:t>
                      </a:r>
                      <a:r>
                        <a:rPr lang="en-US" sz="1000" b="1"/>
                        <a:t>⠀⠀⠀) - 2017-01-04 12:05:24</a:t>
                      </a:r>
                      <a:r>
                        <a:rPr lang="en-US" sz="1000"/>
                        <a:t>
:
</a:t>
                      </a:r>
                      <a:r>
                        <a:rPr lang="ar-AE" sz="1000"/>
                        <a:t>مبروك للفائز توقّع نتيجة مباراة ليفربول </a:t>
                      </a:r>
                      <a:r>
                        <a:rPr lang="en-US" sz="1000"/>
                        <a:t>x </a:t>
                      </a:r>
                      <a:r>
                        <a:rPr lang="ar-AE" sz="1000"/>
                        <a:t>مانشستر سيتي
100 د.ك
@</a:t>
                      </a:r>
                      <a:r>
                        <a:rPr lang="en-US" sz="1000"/>
                        <a:t>k_almojil
</a:t>
                      </a:r>
                      <a:r>
                        <a:rPr lang="ar-AE" sz="1000"/>
                        <a:t>الاحتياط الأول:
@</a:t>
                      </a:r>
                      <a:r>
                        <a:rPr lang="en-US" sz="1000"/>
                        <a:t>ahmadalmuhanna_ 
</a:t>
                      </a:r>
                      <a:r>
                        <a:rPr lang="ar-AE" sz="1000"/>
                        <a:t>الاحتياط الثاني:
@</a:t>
                      </a:r>
                      <a:r>
                        <a:rPr lang="en-US" sz="1000"/>
                        <a:t>bu_7ssin
</a:t>
                      </a:r>
                      <a:r>
                        <a:rPr lang="ar-AE" sz="1000"/>
                        <a:t>يرجى إرسال بيانات الإتصال على بريدنا الإلكتروني لإستلام الجائزة.
</a:t>
                      </a:r>
                      <a:r>
                        <a:rPr lang="en-US" sz="1000"/>
                        <a:t>social@bankboubyan.com
(</a:t>
                      </a:r>
                      <a:r>
                        <a:rPr lang="ar-AE" sz="1000"/>
                        <a:t>الإسم الثلاثي - رقم الهاتف - المباراة -إسم الحساب في الإنستغرام) 
شكرًا للجميع على مشاركتكم وتابعونا لمعرفة مسابقة التوقعات القادمة
#</a:t>
                      </a:r>
                      <a:r>
                        <a:rPr lang="en-US" sz="1000"/>
                        <a:t>BoubyanCompetitions</a:t>
                      </a:r>
                      <a:endParaRPr lang="en-US" sz="1000"/>
                    </a:p>
                  </a:txBody>
                  <a:tcPr/>
                </a:tc>
                <a:tc>
                  <a:txBody>
                    <a:bodyPr/>
                    <a:lstStyle/>
                    <a:p>
                      <a:r>
                        <a:rPr lang="en-US" sz="1000"/>
                        <a:t>1487</a:t>
                      </a:r>
                      <a:endParaRPr lang="en-US" sz="1000"/>
                    </a:p>
                  </a:txBody>
                  <a:tcPr/>
                </a:tc>
                <a:tc>
                  <a:txBody>
                    <a:bodyPr/>
                    <a:lstStyle/>
                    <a:p>
                      <a:r>
                        <a:rPr lang="en-US" sz="1000"/>
                        <a:t>24</a:t>
                      </a:r>
                      <a:endParaRPr lang="en-US" sz="1000"/>
                    </a:p>
                  </a:txBody>
                  <a:tcPr/>
                </a:tc>
                <a:tc>
                  <a:txBody>
                    <a:bodyPr/>
                    <a:lstStyle/>
                    <a:p>
                      <a:r>
                        <a:rPr lang="en-US" sz="1000"/>
                        <a:t>0.7622%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492163213"/>
                  </a:ext>
                </a:extLst>
              </a:tr>
              <a:tr h="370840">
                <a:tc>
                  <a:txBody>
                    <a:bodyPr/>
                    <a:lstStyle/>
                    <a:p>
                      <a:r>
                        <a:rPr lang="en-US" sz="1000" b="1"/>
                        <a:t>kfhgroup (Kuwait Finance House) - 2017-01-04 11:51:51</a:t>
                      </a:r>
                      <a:r>
                        <a:rPr lang="en-US" sz="1000"/>
                        <a:t>
</a:t>
                      </a:r>
                      <a:r>
                        <a:rPr lang="ar-AE" sz="1000"/>
                        <a:t>جانب من زيارة مجموعة "بيتك" اليوم لمعالي نائب وزير الخارجية خالد الجارالله</a:t>
                      </a:r>
                      <a:endParaRPr lang="en-US" sz="1000"/>
                    </a:p>
                  </a:txBody>
                  <a:tcPr/>
                </a:tc>
                <a:tc>
                  <a:txBody>
                    <a:bodyPr/>
                    <a:lstStyle/>
                    <a:p>
                      <a:r>
                        <a:rPr lang="en-US" sz="1000"/>
                        <a:t>788</a:t>
                      </a:r>
                      <a:endParaRPr lang="en-US" sz="1000"/>
                    </a:p>
                  </a:txBody>
                  <a:tcPr/>
                </a:tc>
                <a:tc>
                  <a:txBody>
                    <a:bodyPr/>
                    <a:lstStyle/>
                    <a:p>
                      <a:r>
                        <a:rPr lang="en-US" sz="1000"/>
                        <a:t>15</a:t>
                      </a:r>
                      <a:endParaRPr lang="en-US" sz="1000"/>
                    </a:p>
                  </a:txBody>
                  <a:tcPr/>
                </a:tc>
                <a:tc>
                  <a:txBody>
                    <a:bodyPr/>
                    <a:lstStyle/>
                    <a:p>
                      <a:r>
                        <a:rPr lang="en-US" sz="1000"/>
                        <a:t>0.4530%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805568971"/>
                  </a:ext>
                </a:extLst>
              </a:tr>
              <a:tr h="370840">
                <a:tc>
                  <a:txBody>
                    <a:bodyPr/>
                    <a:lstStyle/>
                    <a:p>
                      <a:r>
                        <a:rPr lang="en-US" sz="1000" b="1"/>
                        <a:t>gulf_bank (Gulf Bank - </a:t>
                      </a:r>
                      <a:r>
                        <a:rPr lang="ar-AE" sz="1000" b="1"/>
                        <a:t>بنك الخليج) - 2017-01-04 11:42:38</a:t>
                      </a:r>
                      <a:r>
                        <a:rPr lang="ar-AE" sz="1000"/>
                        <a:t>
مستعدين للمشاركة في فعاليات سحب الدانة السنوي؟ #بنك_الخليج #مليونيرـالدانة  #مفاجات #جوائز #الافينيوز 
</a:t>
                      </a:r>
                      <a:r>
                        <a:rPr lang="en-US" sz="1000"/>
                        <a:t>Are you ready for Al Danah Millionaire Draw event?
#prizes #aldanah_millionaire #The_Avenues #Kuwait #GulfBank</a:t>
                      </a:r>
                      <a:endParaRPr lang="en-US" sz="1000"/>
                    </a:p>
                  </a:txBody>
                  <a:tcPr/>
                </a:tc>
                <a:tc>
                  <a:txBody>
                    <a:bodyPr/>
                    <a:lstStyle/>
                    <a:p>
                      <a:r>
                        <a:rPr lang="en-US" sz="1000"/>
                        <a:t>373</a:t>
                      </a:r>
                      <a:endParaRPr lang="en-US" sz="1000"/>
                    </a:p>
                  </a:txBody>
                  <a:tcPr/>
                </a:tc>
                <a:tc>
                  <a:txBody>
                    <a:bodyPr/>
                    <a:lstStyle/>
                    <a:p>
                      <a:r>
                        <a:rPr lang="en-US" sz="1000"/>
                        <a:t>15</a:t>
                      </a:r>
                      <a:endParaRPr lang="en-US" sz="1000"/>
                    </a:p>
                  </a:txBody>
                  <a:tcPr/>
                </a:tc>
                <a:tc>
                  <a:txBody>
                    <a:bodyPr/>
                    <a:lstStyle/>
                    <a:p>
                      <a:r>
                        <a:rPr lang="en-US" sz="1000"/>
                        <a:t>0.4930%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925242643"/>
                  </a:ext>
                </a:extLst>
              </a:tr>
              <a:tr h="370840">
                <a:tc>
                  <a:txBody>
                    <a:bodyPr/>
                    <a:lstStyle/>
                    <a:p>
                      <a:r>
                        <a:rPr lang="en-US" sz="1000" b="1"/>
                        <a:t>gulf_bank (Gulf Bank - </a:t>
                      </a:r>
                      <a:r>
                        <a:rPr lang="ar-AE" sz="1000" b="1"/>
                        <a:t>بنك الخليج) - 2017-01-04 11:40:57</a:t>
                      </a:r>
                      <a:r>
                        <a:rPr lang="ar-AE" sz="1000"/>
                        <a:t>
شارك في مسابقة تويتر لتربح جهاز أي فون ٧ #بنك_الخليج #مليونيرـالدانة  #مفاجات #جوائز
</a:t>
                      </a:r>
                      <a:r>
                        <a:rPr lang="en-US" sz="1000"/>
                        <a:t>Participate in out Twitter competition to win iPhone 7!
#prizes #aldanah_millionaire #Kuwait #GulfBan</a:t>
                      </a:r>
                      <a:endParaRPr lang="en-US" sz="1000"/>
                    </a:p>
                  </a:txBody>
                  <a:tcPr/>
                </a:tc>
                <a:tc>
                  <a:txBody>
                    <a:bodyPr/>
                    <a:lstStyle/>
                    <a:p>
                      <a:r>
                        <a:rPr lang="en-US" sz="1000"/>
                        <a:t>348</a:t>
                      </a:r>
                      <a:endParaRPr lang="en-US" sz="1000"/>
                    </a:p>
                  </a:txBody>
                  <a:tcPr/>
                </a:tc>
                <a:tc>
                  <a:txBody>
                    <a:bodyPr/>
                    <a:lstStyle/>
                    <a:p>
                      <a:r>
                        <a:rPr lang="en-US" sz="1000"/>
                        <a:t>0</a:t>
                      </a:r>
                      <a:endParaRPr lang="en-US" sz="1000"/>
                    </a:p>
                  </a:txBody>
                  <a:tcPr/>
                </a:tc>
                <a:tc>
                  <a:txBody>
                    <a:bodyPr/>
                    <a:lstStyle/>
                    <a:p>
                      <a:r>
                        <a:rPr lang="en-US" sz="1000"/>
                        <a:t>0.4422%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305450126"/>
                  </a:ext>
                </a:extLst>
              </a:tr>
              <a:tr h="370840">
                <a:tc>
                  <a:txBody>
                    <a:bodyPr/>
                    <a:lstStyle/>
                    <a:p>
                      <a:r>
                        <a:rPr lang="en-US" sz="1000" b="1"/>
                        <a:t>gulf_bank (Gulf Bank - </a:t>
                      </a:r>
                      <a:r>
                        <a:rPr lang="ar-AE" sz="1000" b="1"/>
                        <a:t>بنك الخليج) - 2017-01-04 11:39:35</a:t>
                      </a:r>
                      <a:r>
                        <a:rPr lang="ar-AE" sz="1000"/>
                        <a:t>
يوم واحد يفصلنا عن سحب مليونير الدانة المرتقب من بنك الخليج! مليون دينار كويتي في انتظاركم بالإضافة الى مفاجآت قيّمة و فعاليات ممتعة عديدة #بنك_الخليج #مليونيرـالدانة  #مفاجات #جوائز 
</a:t>
                      </a:r>
                      <a:r>
                        <a:rPr lang="en-US" sz="1000"/>
                        <a:t>Gulf Bank’s highly anticipated Al Danah Millionaire Draw is tomorrow! Mark your calendars and join Gulf Bank at The Avenues Mall.
#prizes #aldanah_millionaire #Kuwait #GulfBank</a:t>
                      </a:r>
                      <a:endParaRPr lang="en-US" sz="1000"/>
                    </a:p>
                  </a:txBody>
                  <a:tcPr/>
                </a:tc>
                <a:tc>
                  <a:txBody>
                    <a:bodyPr/>
                    <a:lstStyle/>
                    <a:p>
                      <a:r>
                        <a:rPr lang="en-US" sz="1000"/>
                        <a:t>391</a:t>
                      </a:r>
                      <a:endParaRPr lang="en-US" sz="1000"/>
                    </a:p>
                  </a:txBody>
                  <a:tcPr/>
                </a:tc>
                <a:tc>
                  <a:txBody>
                    <a:bodyPr/>
                    <a:lstStyle/>
                    <a:p>
                      <a:r>
                        <a:rPr lang="en-US" sz="1000"/>
                        <a:t>7</a:t>
                      </a:r>
                      <a:endParaRPr lang="en-US" sz="1000"/>
                    </a:p>
                  </a:txBody>
                  <a:tcPr/>
                </a:tc>
                <a:tc>
                  <a:txBody>
                    <a:bodyPr/>
                    <a:lstStyle/>
                    <a:p>
                      <a:r>
                        <a:rPr lang="en-US" sz="1000"/>
                        <a:t>0.5057%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221069105"/>
                  </a:ext>
                </a:extLst>
              </a:tr>
              <a:tr h="370840">
                <a:tc>
                  <a:txBody>
                    <a:bodyPr/>
                    <a:lstStyle/>
                    <a:p>
                      <a:r>
                        <a:rPr lang="en-US" sz="1000" b="1"/>
                        <a:t>warba_bank (Warba Bank </a:t>
                      </a:r>
                      <a:r>
                        <a:rPr lang="ar-AE" sz="1000" b="1"/>
                        <a:t>بنك وربة) - 2017-01-04 11:13:38</a:t>
                      </a:r>
                      <a:r>
                        <a:rPr lang="ar-AE" sz="1000"/>
                        <a:t>
#بنك_وربة #نتميز_بالحلول #تعليمات_البنك_المركزي</a:t>
                      </a:r>
                      <a:endParaRPr lang="en-US" sz="1000"/>
                    </a:p>
                  </a:txBody>
                  <a:tcPr/>
                </a:tc>
                <a:tc>
                  <a:txBody>
                    <a:bodyPr/>
                    <a:lstStyle/>
                    <a:p>
                      <a:r>
                        <a:rPr lang="en-US" sz="1000"/>
                        <a:t>324</a:t>
                      </a:r>
                      <a:endParaRPr lang="en-US" sz="1000"/>
                    </a:p>
                  </a:txBody>
                  <a:tcPr/>
                </a:tc>
                <a:tc>
                  <a:txBody>
                    <a:bodyPr/>
                    <a:lstStyle/>
                    <a:p>
                      <a:r>
                        <a:rPr lang="en-US" sz="1000"/>
                        <a:t>4</a:t>
                      </a:r>
                      <a:endParaRPr lang="en-US" sz="1000"/>
                    </a:p>
                  </a:txBody>
                  <a:tcPr/>
                </a:tc>
                <a:tc>
                  <a:txBody>
                    <a:bodyPr/>
                    <a:lstStyle/>
                    <a:p>
                      <a:r>
                        <a:rPr lang="en-US" sz="1000"/>
                        <a:t>0.5427%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77108453"/>
                  </a:ext>
                </a:extLst>
              </a:tr>
              <a:tr h="370840">
                <a:tc>
                  <a:txBody>
                    <a:bodyPr/>
                    <a:lstStyle/>
                    <a:p>
                      <a:r>
                        <a:rPr lang="en-US" sz="1000" b="1"/>
                        <a:t>altijaricbk (Commercial Bank Of Kuwait) - 2017-01-04 09:58:34</a:t>
                      </a:r>
                      <a:r>
                        <a:rPr lang="en-US" sz="1000"/>
                        <a:t>
</a:t>
                      </a:r>
                      <a:r>
                        <a:rPr lang="ar-AE" sz="1000"/>
                        <a:t>من أجل تسهيل وضمان سرعة معاملات القروض، تم تحديد الأفرع التالية لاستقبال ومتابعة معاملاتكم؛
-فرع المنصورية
-فرع القرين
-فرع الأندلس
-فرع جنوب السرة</a:t>
                      </a:r>
                      <a:endParaRPr lang="en-US" sz="1000"/>
                    </a:p>
                  </a:txBody>
                  <a:tcPr/>
                </a:tc>
                <a:tc>
                  <a:txBody>
                    <a:bodyPr/>
                    <a:lstStyle/>
                    <a:p>
                      <a:r>
                        <a:rPr lang="en-US" sz="1000"/>
                        <a:t>3</a:t>
                      </a:r>
                      <a:endParaRPr lang="en-US" sz="1000"/>
                    </a:p>
                  </a:txBody>
                  <a:tcPr/>
                </a:tc>
                <a:tc>
                  <a:txBody>
                    <a:bodyPr/>
                    <a:lstStyle/>
                    <a:p>
                      <a:r>
                        <a:rPr lang="en-US" sz="1000"/>
                        <a:t>10</a:t>
                      </a:r>
                      <a:endParaRPr lang="en-US" sz="1000"/>
                    </a:p>
                  </a:txBody>
                  <a:tcPr/>
                </a:tc>
                <a:tc>
                  <a:txBody>
                    <a:bodyPr/>
                    <a:lstStyle/>
                    <a:p>
                      <a:r>
                        <a:rPr lang="en-US" sz="1000"/>
                        <a:t>0.0637%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946674421"/>
                  </a:ext>
                </a:extLst>
              </a:tr>
              <a:tr h="370840">
                <a:tc>
                  <a:txBody>
                    <a:bodyPr/>
                    <a:lstStyle/>
                    <a:p>
                      <a:r>
                        <a:rPr lang="en-US" sz="1000" b="1"/>
                        <a:t>warba_bank (Warba Bank </a:t>
                      </a:r>
                      <a:r>
                        <a:rPr lang="ar-AE" sz="1000" b="1"/>
                        <a:t>بنك وربة) - 2017-01-04 09:34:32</a:t>
                      </a:r>
                      <a:r>
                        <a:rPr lang="ar-AE" sz="1000"/>
                        <a:t>
نوفر لك خدمة تمويل اكسبرس الالكترونية والتي تتيح لك تقديم طلب التمويل الذي ترغب به عن طريق موقعنا الالكتروني بكل سهولة وفي أقل من ٥ دقائق فقط!
#بنك_وربة #نتميز_بالحلول</a:t>
                      </a:r>
                      <a:endParaRPr lang="en-US" sz="1000"/>
                    </a:p>
                  </a:txBody>
                  <a:tcPr/>
                </a:tc>
                <a:tc>
                  <a:txBody>
                    <a:bodyPr/>
                    <a:lstStyle/>
                    <a:p>
                      <a:r>
                        <a:rPr lang="en-US" sz="1000"/>
                        <a:t>210</a:t>
                      </a:r>
                      <a:endParaRPr lang="en-US" sz="1000"/>
                    </a:p>
                  </a:txBody>
                  <a:tcPr/>
                </a:tc>
                <a:tc>
                  <a:txBody>
                    <a:bodyPr/>
                    <a:lstStyle/>
                    <a:p>
                      <a:r>
                        <a:rPr lang="en-US" sz="1000"/>
                        <a:t>12</a:t>
                      </a:r>
                      <a:endParaRPr lang="en-US" sz="1000"/>
                    </a:p>
                  </a:txBody>
                  <a:tcPr/>
                </a:tc>
                <a:tc>
                  <a:txBody>
                    <a:bodyPr/>
                    <a:lstStyle/>
                    <a:p>
                      <a:r>
                        <a:rPr lang="en-US" sz="1000"/>
                        <a:t>0.3673%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15207041"/>
                  </a:ext>
                </a:extLst>
              </a:tr>
              <a:tr h="370840">
                <a:tc>
                  <a:txBody>
                    <a:bodyPr/>
                    <a:lstStyle/>
                    <a:p>
                      <a:r>
                        <a:rPr lang="en-US" sz="1000" b="1"/>
                        <a:t>bankboubyan (</a:t>
                      </a:r>
                      <a:r>
                        <a:rPr lang="ar-AE" sz="1000" b="1"/>
                        <a:t>بنك بوبيان</a:t>
                      </a:r>
                      <a:r>
                        <a:rPr lang="en-US" sz="1000" b="1"/>
                        <a:t>⠀⠀⠀) - 2017-01-04 09:14:34</a:t>
                      </a:r>
                      <a:r>
                        <a:rPr lang="en-US" sz="1000"/>
                        <a:t>
:
</a:t>
                      </a:r>
                      <a:r>
                        <a:rPr lang="ar-AE" sz="1000"/>
                        <a:t>استلم الأموال من أي حساب بنكي مَحلّي بشكل فوري دون أي رسوم وبمنتهى السهولة مع خدمة
</a:t>
                      </a:r>
                      <a:r>
                        <a:rPr lang="en-US" sz="1000"/>
                        <a:t>Pay Me
</a:t>
                      </a:r>
                      <a:r>
                        <a:rPr lang="ar-AE" sz="1000"/>
                        <a:t>عن طريق تطبيق بوبيان. 
ولك حرية اختيار طريقة الاستلام إما عن طريق
</a:t>
                      </a:r>
                      <a:r>
                        <a:rPr lang="en-US" sz="1000"/>
                        <a:t>In-App
</a:t>
                      </a:r>
                      <a:r>
                        <a:rPr lang="ar-AE" sz="1000"/>
                        <a:t>أو عبر إرسال
</a:t>
                      </a:r>
                      <a:r>
                        <a:rPr lang="en-US" sz="1000"/>
                        <a:t>SMS
#BoubyanServices</a:t>
                      </a:r>
                      <a:endParaRPr lang="en-US" sz="1000"/>
                    </a:p>
                  </a:txBody>
                  <a:tcPr/>
                </a:tc>
                <a:tc>
                  <a:txBody>
                    <a:bodyPr/>
                    <a:lstStyle/>
                    <a:p>
                      <a:r>
                        <a:rPr lang="en-US" sz="1000"/>
                        <a:t>1252</a:t>
                      </a:r>
                      <a:endParaRPr lang="en-US" sz="1000"/>
                    </a:p>
                  </a:txBody>
                  <a:tcPr/>
                </a:tc>
                <a:tc>
                  <a:txBody>
                    <a:bodyPr/>
                    <a:lstStyle/>
                    <a:p>
                      <a:r>
                        <a:rPr lang="en-US" sz="1000"/>
                        <a:t>51</a:t>
                      </a:r>
                      <a:endParaRPr lang="en-US" sz="1000"/>
                    </a:p>
                  </a:txBody>
                  <a:tcPr/>
                </a:tc>
                <a:tc>
                  <a:txBody>
                    <a:bodyPr/>
                    <a:lstStyle/>
                    <a:p>
                      <a:r>
                        <a:rPr lang="en-US" sz="1000"/>
                        <a:t>0.6573%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32892954"/>
                  </a:ext>
                </a:extLst>
              </a:tr>
              <a:tr h="370840">
                <a:tc>
                  <a:txBody>
                    <a:bodyPr/>
                    <a:lstStyle/>
                    <a:p>
                      <a:r>
                        <a:rPr lang="en-US" sz="1000" b="1"/>
                        <a:t>nbkgroup (National Bank of Kuwait) - 2017-01-04 08:38:06</a:t>
                      </a:r>
                      <a:r>
                        <a:rPr lang="en-US" sz="1000"/>
                        <a:t>
#NBKShabab
</a:t>
                      </a:r>
                      <a:r>
                        <a:rPr lang="ar-AE" sz="1000"/>
                        <a:t>استمتع بخصم %50 على تذاكر السينما من سينسكيب مع بطاقة الشباب مسبقة الدفع!
</a:t>
                      </a:r>
                      <a:r>
                        <a:rPr lang="en-US" sz="1000"/>
                        <a:t>Enjoy 50% off at Cinescape, compliments of your Shabab Prepaid Card!</a:t>
                      </a:r>
                      <a:endParaRPr lang="en-US" sz="1000"/>
                    </a:p>
                  </a:txBody>
                  <a:tcPr/>
                </a:tc>
                <a:tc>
                  <a:txBody>
                    <a:bodyPr/>
                    <a:lstStyle/>
                    <a:p>
                      <a:r>
                        <a:rPr lang="en-US" sz="1000"/>
                        <a:t>1401</a:t>
                      </a:r>
                      <a:endParaRPr lang="en-US" sz="1000"/>
                    </a:p>
                  </a:txBody>
                  <a:tcPr/>
                </a:tc>
                <a:tc>
                  <a:txBody>
                    <a:bodyPr/>
                    <a:lstStyle/>
                    <a:p>
                      <a:r>
                        <a:rPr lang="en-US" sz="1000"/>
                        <a:t>44</a:t>
                      </a:r>
                      <a:endParaRPr lang="en-US" sz="1000"/>
                    </a:p>
                  </a:txBody>
                  <a:tcPr/>
                </a:tc>
                <a:tc>
                  <a:txBody>
                    <a:bodyPr/>
                    <a:lstStyle/>
                    <a:p>
                      <a:r>
                        <a:rPr lang="en-US" sz="1000"/>
                        <a:t>0.6021%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049084930"/>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8113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04816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84636161"/>
                    </a:ext>
                  </a:extLst>
                </a:gridCol>
                <a:gridCol w="987552">
                  <a:extLst>
                    <a:ext uri="{9D8B030D-6E8A-4147-A177-3AD203B41FA5}">
                      <a16:colId xmlns:a16="http://schemas.microsoft.com/office/drawing/2014/main" val="194027804"/>
                    </a:ext>
                  </a:extLst>
                </a:gridCol>
                <a:gridCol w="987552">
                  <a:extLst>
                    <a:ext uri="{9D8B030D-6E8A-4147-A177-3AD203B41FA5}">
                      <a16:colId xmlns:a16="http://schemas.microsoft.com/office/drawing/2014/main" val="2179531330"/>
                    </a:ext>
                  </a:extLst>
                </a:gridCol>
                <a:gridCol w="987552">
                  <a:extLst>
                    <a:ext uri="{9D8B030D-6E8A-4147-A177-3AD203B41FA5}">
                      <a16:colId xmlns:a16="http://schemas.microsoft.com/office/drawing/2014/main" val="599854259"/>
                    </a:ext>
                  </a:extLst>
                </a:gridCol>
                <a:gridCol w="987552">
                  <a:extLst>
                    <a:ext uri="{9D8B030D-6E8A-4147-A177-3AD203B41FA5}">
                      <a16:colId xmlns:a16="http://schemas.microsoft.com/office/drawing/2014/main" val="3151027762"/>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258725757"/>
                  </a:ext>
                </a:extLst>
              </a:tr>
              <a:tr h="370840">
                <a:tc>
                  <a:txBody>
                    <a:bodyPr/>
                    <a:lstStyle/>
                    <a:p>
                      <a:r>
                        <a:rPr lang="en-US" sz="1000" b="1"/>
                        <a:t>bankboubyan (</a:t>
                      </a:r>
                      <a:r>
                        <a:rPr lang="ar-AE" sz="1000" b="1"/>
                        <a:t>بنك بوبيان</a:t>
                      </a:r>
                      <a:r>
                        <a:rPr lang="en-US" sz="1000" b="1"/>
                        <a:t>⠀⠀⠀) - 2017-01-04 07:01:44</a:t>
                      </a:r>
                      <a:r>
                        <a:rPr lang="en-US" sz="1000"/>
                        <a:t>
:
</a:t>
                      </a:r>
                      <a:r>
                        <a:rPr lang="ar-AE" sz="1000"/>
                        <a:t>حياكم في فرع الشهداء خلال ساعات العمل من الأحد إلى الخميس من الساعة 8:30 صباحاً وحتى 3:00 عصراً. #فروع_بوبيان</a:t>
                      </a:r>
                      <a:endParaRPr lang="en-US" sz="1000"/>
                    </a:p>
                  </a:txBody>
                  <a:tcPr/>
                </a:tc>
                <a:tc>
                  <a:txBody>
                    <a:bodyPr/>
                    <a:lstStyle/>
                    <a:p>
                      <a:r>
                        <a:rPr lang="en-US" sz="1000"/>
                        <a:t>1460</a:t>
                      </a:r>
                      <a:endParaRPr lang="en-US" sz="1000"/>
                    </a:p>
                  </a:txBody>
                  <a:tcPr/>
                </a:tc>
                <a:tc>
                  <a:txBody>
                    <a:bodyPr/>
                    <a:lstStyle/>
                    <a:p>
                      <a:r>
                        <a:rPr lang="en-US" sz="1000"/>
                        <a:t>14</a:t>
                      </a:r>
                      <a:endParaRPr lang="en-US" sz="1000"/>
                    </a:p>
                  </a:txBody>
                  <a:tcPr/>
                </a:tc>
                <a:tc>
                  <a:txBody>
                    <a:bodyPr/>
                    <a:lstStyle/>
                    <a:p>
                      <a:r>
                        <a:rPr lang="en-US" sz="1000"/>
                        <a:t>0.7436%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984695627"/>
                  </a:ext>
                </a:extLst>
              </a:tr>
              <a:tr h="370840">
                <a:tc>
                  <a:txBody>
                    <a:bodyPr/>
                    <a:lstStyle/>
                    <a:p>
                      <a:r>
                        <a:rPr lang="en-US" sz="1000" b="1"/>
                        <a:t>altijaricbk (Commercial Bank Of Kuwait) - 2017-01-04 07:00:35</a:t>
                      </a:r>
                      <a:r>
                        <a:rPr lang="en-US" sz="1000"/>
                        <a:t>
</a:t>
                      </a:r>
                      <a:r>
                        <a:rPr lang="ar-AE" sz="1000"/>
                        <a:t>حمل تطبيق
</a:t>
                      </a:r>
                      <a:r>
                        <a:rPr lang="en-US" sz="1000"/>
                        <a:t>MasterCard For You
</a:t>
                      </a:r>
                      <a:r>
                        <a:rPr lang="ar-AE" sz="1000"/>
                        <a:t>من متجر
</a:t>
                      </a:r>
                      <a:r>
                        <a:rPr lang="en-US" sz="1000"/>
                        <a:t>Apple </a:t>
                      </a:r>
                      <a:r>
                        <a:rPr lang="ar-AE" sz="1000"/>
                        <a:t>أو </a:t>
                      </a:r>
                      <a:r>
                        <a:rPr lang="en-US" sz="1000"/>
                        <a:t>Google Play
</a:t>
                      </a:r>
                      <a:r>
                        <a:rPr lang="ar-AE" sz="1000"/>
                        <a:t>واستمتع بعروض اشتر1 واحصل على 1 مع بطاقة ماستركارد التجاري</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0.6171%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77885809"/>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3615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465</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2017-01-05T08:56:52Z</dcterms:created>
  <dcterms:modified xsi:type="dcterms:W3CDTF">2017-01-05T08:57:19Z</dcterms:modified>
</cp:coreProperties>
</file>