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1228041"/>
              </p:ext>
            </p:extLst>
          </p:nvPr>
        </p:nvGraphicFramePr>
        <p:xfrm>
          <a:off x="457200" y="1731963"/>
          <a:ext cx="8229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946942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68061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82277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78771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4387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8152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45889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69394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8961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63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 (National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0.6079%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95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 (</a:t>
                      </a:r>
                      <a:r>
                        <a:rPr lang="ar-AE" sz="1000"/>
                        <a:t>بنك بوبيان</a:t>
                      </a:r>
                      <a:r>
                        <a:rPr lang="en-US" sz="1000"/>
                        <a:t>⠀⠀⠀)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198235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1.1164%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60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kfhgroup (Kuwait Finance House)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177274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0.4917%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434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gulf_bank (Gulf Bank - </a:t>
                      </a:r>
                      <a:r>
                        <a:rPr lang="ar-AE" sz="1000"/>
                        <a:t>بنك الخليج)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0.5926%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01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warba_bank (Warba Bank </a:t>
                      </a:r>
                      <a:r>
                        <a:rPr lang="ar-AE" sz="1000"/>
                        <a:t>بنك وربة)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0.6866%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10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abk_kuwait (</a:t>
                      </a:r>
                      <a:r>
                        <a:rPr lang="ar-AE" sz="1000"/>
                        <a:t>البنك الأهلي الكويتي)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90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 (</a:t>
                      </a:r>
                      <a:r>
                        <a:rPr lang="ar-AE" sz="1000"/>
                        <a:t>بنك الكويت الدولي </a:t>
                      </a:r>
                      <a:r>
                        <a:rPr lang="en-US" sz="1000"/>
                        <a:t>KIB)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0.5707%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412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 (Commercial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0.7866%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00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burganbankkuwait (Burgan Bank)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1.0194%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3334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3361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162</Words>
  <Application>Microsoft Office PowerPoint</Application>
  <PresentationFormat>On-screen Show (4:3)</PresentationFormat>
  <Paragraphs>93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2017-01-05T08:39:19Z</dcterms:created>
  <dcterms:modified xsi:type="dcterms:W3CDTF">2017-01-05T08:39:44Z</dcterms:modified>
</cp:coreProperties>
</file>