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26621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7577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883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67968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5178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35941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945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8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#KFHStaff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5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1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0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4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#NBKPrivateJet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43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#NBKCommunity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39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#NBKYouth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7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#NBKLoyac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08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49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3.2941176470588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0.23529411764706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0.88235294117647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4.4117647058824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283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09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167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209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0894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3386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4924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68311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2474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9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6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50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#أجارك_بمكانك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1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3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4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4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#ABKSafety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45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60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2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315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73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214</Words>
  <Application>Microsoft Office PowerPoint</Application>
  <PresentationFormat>On-screen Show (4:3)</PresentationFormat>
  <Paragraphs>138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Hashtag Detection - 1 of 2</vt:lpstr>
      <vt:lpstr>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2</dc:title>
  <dc:creator>Administrator</dc:creator>
  <cp:lastModifiedBy>Administrator</cp:lastModifiedBy>
  <cp:revision>1</cp:revision>
  <dcterms:created xsi:type="dcterms:W3CDTF">2017-01-05T08:14:10Z</dcterms:created>
  <dcterms:modified xsi:type="dcterms:W3CDTF">2017-01-05T08:14:40Z</dcterms:modified>
</cp:coreProperties>
</file>