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864306"/>
              </p:ext>
            </p:extLst>
          </p:nvPr>
        </p:nvGraphicFramePr>
        <p:xfrm>
          <a:off x="457200" y="1731963"/>
          <a:ext cx="8229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202820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567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5706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180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054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002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6826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313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531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566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8088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014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61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الظفرة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6.7730%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21.2689%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48.2764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4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Baynounah TV | </a:t>
                      </a:r>
                      <a:r>
                        <a:rPr lang="ar-AE" sz="1000"/>
                        <a:t>قناة بينونة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4.4326%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9.3463%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15.3562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Sharjah TV - </a:t>
                      </a:r>
                      <a:r>
                        <a:rPr lang="ar-AE" sz="1000"/>
                        <a:t>تلفزيون الشارقة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31.5678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0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Emarat TV | </a:t>
                      </a:r>
                      <a:r>
                        <a:rPr lang="ar-AE" sz="1000"/>
                        <a:t>قناة الإمارات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7.2087%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14.5606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311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3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2017-01-03T13:39:32Z</dcterms:created>
  <dcterms:modified xsi:type="dcterms:W3CDTF">2017-01-03T13:39:46Z</dcterms:modified>
</cp:coreProperties>
</file>