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- 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17531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3094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0400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4371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0880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7036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5377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618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998152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30659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0.8974%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9615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8012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0017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 - </a:t>
                      </a:r>
                      <a:r>
                        <a:rPr lang="ar-AE" sz="1000"/>
                        <a:t>بنك الخليج)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81147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64524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2853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3281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6583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5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- 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9387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8275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4388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5269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8981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1061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6044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4957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5754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46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955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05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</Words>
  <Application>Microsoft Office PowerPoint</Application>
  <PresentationFormat>On-screen Show (4:3)</PresentationFormat>
  <Paragraphs>105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IG - Key Metrics Table - 1 of 2</vt:lpstr>
      <vt:lpstr>IG -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 - Key Metrics Table - 1 of 2</dc:title>
  <dc:creator>Administrator</dc:creator>
  <cp:lastModifiedBy>Administrator</cp:lastModifiedBy>
  <cp:revision>1</cp:revision>
  <dcterms:created xsi:type="dcterms:W3CDTF">2016-12-22T07:52:37Z</dcterms:created>
  <dcterms:modified xsi:type="dcterms:W3CDTF">2016-12-22T07:53:04Z</dcterms:modified>
</cp:coreProperties>
</file>