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72-445B-A9DB-EA31520905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72-445B-A9DB-EA31520905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75690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72-445B-A9DB-EA31520905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17009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72-445B-A9DB-EA31520905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63620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72-445B-A9DB-EA31520905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472-445B-A9DB-EA315209057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14660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472-445B-A9DB-EA315209057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472-445B-A9DB-EA315209057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4447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472-445B-A9DB-EA3152090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70168"/>
        <c:axId val="243570824"/>
      </c:lineChart>
      <c:catAx>
        <c:axId val="24357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0824"/>
        <c:crosses val="autoZero"/>
        <c:auto val="1"/>
        <c:lblAlgn val="ctr"/>
        <c:lblOffset val="100"/>
        <c:noMultiLvlLbl val="0"/>
      </c:catAx>
      <c:valAx>
        <c:axId val="24357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10-468A-BD0E-B18097B72E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10-468A-BD0E-B18097B72E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10-468A-BD0E-B18097B72E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10-468A-BD0E-B18097B72E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10-468A-BD0E-B18097B72E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10-468A-BD0E-B18097B72E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A10-468A-BD0E-B18097B72EA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A10-468A-BD0E-B18097B72EA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A10-468A-BD0E-B18097B7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45792"/>
        <c:axId val="241546776"/>
      </c:lineChart>
      <c:catAx>
        <c:axId val="24154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46776"/>
        <c:crosses val="autoZero"/>
        <c:auto val="1"/>
        <c:lblAlgn val="ctr"/>
        <c:lblOffset val="100"/>
        <c:noMultiLvlLbl val="0"/>
      </c:catAx>
      <c:valAx>
        <c:axId val="24154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4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94-49F6-8A85-BF07C04516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94-49F6-8A85-BF07C04516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94-49F6-8A85-BF07C04516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94-49F6-8A85-BF07C04516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94-49F6-8A85-BF07C04516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94-49F6-8A85-BF07C04516D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094-49F6-8A85-BF07C04516D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094-49F6-8A85-BF07C04516D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094-49F6-8A85-BF07C04516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44480"/>
        <c:axId val="241546448"/>
      </c:lineChart>
      <c:catAx>
        <c:axId val="24154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46448"/>
        <c:crosses val="autoZero"/>
        <c:auto val="1"/>
        <c:lblAlgn val="ctr"/>
        <c:lblOffset val="100"/>
        <c:noMultiLvlLbl val="0"/>
      </c:catAx>
      <c:valAx>
        <c:axId val="24154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4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65-4537-BB3E-5020EAA5F8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65-4537-BB3E-5020EAA5F8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65-4537-BB3E-5020EAA5F8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65-4537-BB3E-5020EAA5F8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65-4537-BB3E-5020EAA5F8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F65-4537-BB3E-5020EAA5F87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F65-4537-BB3E-5020EAA5F87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F65-4537-BB3E-5020EAA5F87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F65-4537-BB3E-5020EAA5F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25056"/>
        <c:axId val="243224400"/>
      </c:lineChart>
      <c:catAx>
        <c:axId val="24322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24400"/>
        <c:crosses val="autoZero"/>
        <c:auto val="1"/>
        <c:lblAlgn val="ctr"/>
        <c:lblOffset val="100"/>
        <c:noMultiLvlLbl val="0"/>
      </c:catAx>
      <c:valAx>
        <c:axId val="24322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2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E-4078-B86D-ED0CF1A833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1E-4078-B86D-ED0CF1A833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1E-4078-B86D-ED0CF1A833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1E-4078-B86D-ED0CF1A833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1E-4078-B86D-ED0CF1A833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1E-4078-B86D-ED0CF1A833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1E-4078-B86D-ED0CF1A833B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F1E-4078-B86D-ED0CF1A833B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1E-4078-B86D-ED0CF1A83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218824"/>
        <c:axId val="243219152"/>
      </c:barChart>
      <c:catAx>
        <c:axId val="24321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19152"/>
        <c:crosses val="autoZero"/>
        <c:auto val="1"/>
        <c:lblAlgn val="ctr"/>
        <c:lblOffset val="100"/>
        <c:noMultiLvlLbl val="0"/>
      </c:catAx>
      <c:valAx>
        <c:axId val="24321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1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BD-433C-B999-04E96BE7C5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BD-433C-B999-04E96BE7C5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BD-433C-B999-04E96BE7C5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BD-433C-B999-04E96BE7C5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4BD-433C-B999-04E96BE7C5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4BD-433C-B999-04E96BE7C51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4BD-433C-B999-04E96BE7C51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4BD-433C-B999-04E96BE7C51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4BD-433C-B999-04E96BE7C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42512"/>
        <c:axId val="241543824"/>
      </c:lineChart>
      <c:catAx>
        <c:axId val="24154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43824"/>
        <c:crosses val="autoZero"/>
        <c:auto val="1"/>
        <c:lblAlgn val="ctr"/>
        <c:lblOffset val="100"/>
        <c:noMultiLvlLbl val="0"/>
      </c:catAx>
      <c:valAx>
        <c:axId val="24154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4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D8-431A-9742-A58C40A27F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D8-431A-9742-A58C40A27F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D8-431A-9742-A58C40A27F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D8-431A-9742-A58C40A27F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D8-431A-9742-A58C40A27F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D8-431A-9742-A58C40A27F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8D8-431A-9742-A58C40A27FB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8D8-431A-9742-A58C40A27FB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8D8-431A-9742-A58C40A27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316096"/>
        <c:axId val="241318392"/>
      </c:lineChart>
      <c:catAx>
        <c:axId val="24131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18392"/>
        <c:crosses val="autoZero"/>
        <c:auto val="1"/>
        <c:lblAlgn val="ctr"/>
        <c:lblOffset val="100"/>
        <c:noMultiLvlLbl val="0"/>
      </c:catAx>
      <c:valAx>
        <c:axId val="24131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1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8</c:v>
                </c:pt>
                <c:pt idx="3">
                  <c:v>3</c:v>
                </c:pt>
                <c:pt idx="4">
                  <c:v>10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E2-49E5-A188-564F1BB511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E2-49E5-A188-564F1BB51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316752"/>
        <c:axId val="241322984"/>
      </c:barChart>
      <c:catAx>
        <c:axId val="24131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22984"/>
        <c:crosses val="autoZero"/>
        <c:auto val="1"/>
        <c:lblAlgn val="ctr"/>
        <c:lblOffset val="100"/>
        <c:noMultiLvlLbl val="0"/>
      </c:catAx>
      <c:valAx>
        <c:axId val="24132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1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3B-4C27-A039-9F6E7F1938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3B-4C27-A039-9F6E7F1938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3B-4C27-A039-9F6E7F1938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3B-4C27-A039-9F6E7F1938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43B-4C27-A039-9F6E7F1938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43B-4C27-A039-9F6E7F1938F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43B-4C27-A039-9F6E7F1938F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43B-4C27-A039-9F6E7F1938F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43B-4C27-A039-9F6E7F193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60576"/>
        <c:axId val="278366152"/>
      </c:lineChart>
      <c:catAx>
        <c:axId val="27836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6152"/>
        <c:crosses val="autoZero"/>
        <c:auto val="1"/>
        <c:lblAlgn val="ctr"/>
        <c:lblOffset val="100"/>
        <c:noMultiLvlLbl val="0"/>
      </c:catAx>
      <c:valAx>
        <c:axId val="27836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1B-4EE8-A7F7-08A0169DCF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1B-4EE8-A7F7-08A0169DCF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1B-4EE8-A7F7-08A0169DCF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1B-4EE8-A7F7-08A0169DCF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1B-4EE8-A7F7-08A0169DCFB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1B-4EE8-A7F7-08A0169DCFB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01B-4EE8-A7F7-08A0169DCFB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01B-4EE8-A7F7-08A0169DCFB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01B-4EE8-A7F7-08A0169DC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60248"/>
        <c:axId val="278360904"/>
      </c:lineChart>
      <c:catAx>
        <c:axId val="27836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0904"/>
        <c:crosses val="autoZero"/>
        <c:auto val="1"/>
        <c:lblAlgn val="ctr"/>
        <c:lblOffset val="100"/>
        <c:noMultiLvlLbl val="0"/>
      </c:catAx>
      <c:valAx>
        <c:axId val="27836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B1-4F67-BAB2-7D20E8E092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B1-4F67-BAB2-7D20E8E092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B1-4F67-BAB2-7D20E8E092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B1-4F67-BAB2-7D20E8E092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B1-4F67-BAB2-7D20E8E092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B1-4F67-BAB2-7D20E8E0929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4B1-4F67-BAB2-7D20E8E0929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4B1-4F67-BAB2-7D20E8E0929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4B1-4F67-BAB2-7D20E8E09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72712"/>
        <c:axId val="278367464"/>
      </c:lineChart>
      <c:catAx>
        <c:axId val="27837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7464"/>
        <c:crosses val="autoZero"/>
        <c:auto val="1"/>
        <c:lblAlgn val="ctr"/>
        <c:lblOffset val="100"/>
        <c:noMultiLvlLbl val="0"/>
      </c:catAx>
      <c:valAx>
        <c:axId val="27836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7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1B-4298-8B77-5768225377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1B-4298-8B77-5768225377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1B-4298-8B77-5768225377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1B-4298-8B77-5768225377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1B-4298-8B77-5768225377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1B-4298-8B77-5768225377E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1B-4298-8B77-5768225377E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51B-4298-8B77-5768225377E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51B-4298-8B77-576822537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68776"/>
        <c:axId val="278369432"/>
      </c:lineChart>
      <c:catAx>
        <c:axId val="27836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9432"/>
        <c:crosses val="autoZero"/>
        <c:auto val="1"/>
        <c:lblAlgn val="ctr"/>
        <c:lblOffset val="100"/>
        <c:noMultiLvlLbl val="0"/>
      </c:catAx>
      <c:valAx>
        <c:axId val="27836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D-4F55-9E7E-38F1651EE4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0D-4F55-9E7E-38F1651EE4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0D-4F55-9E7E-38F1651EE4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0D-4F55-9E7E-38F1651EE4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0D-4F55-9E7E-38F1651EE4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0D-4F55-9E7E-38F1651EE4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90D-4F55-9E7E-38F1651EE42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90D-4F55-9E7E-38F1651EE42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90D-4F55-9E7E-38F1651EE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23088"/>
        <c:axId val="243222104"/>
      </c:lineChart>
      <c:catAx>
        <c:axId val="24322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22104"/>
        <c:crosses val="autoZero"/>
        <c:auto val="1"/>
        <c:lblAlgn val="ctr"/>
        <c:lblOffset val="100"/>
        <c:noMultiLvlLbl val="0"/>
      </c:catAx>
      <c:valAx>
        <c:axId val="24322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2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34-4DF4-986C-549ECD092E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34-4DF4-986C-549ECD092E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34-4DF4-986C-549ECD092E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34-4DF4-986C-549ECD092E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34-4DF4-986C-549ECD092E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334-4DF4-986C-549ECD092E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334-4DF4-986C-549ECD092E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334-4DF4-986C-549ECD092E7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334-4DF4-986C-549ECD092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71152"/>
        <c:axId val="243573448"/>
      </c:lineChart>
      <c:catAx>
        <c:axId val="24357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3448"/>
        <c:crosses val="autoZero"/>
        <c:auto val="1"/>
        <c:lblAlgn val="ctr"/>
        <c:lblOffset val="100"/>
        <c:noMultiLvlLbl val="0"/>
      </c:catAx>
      <c:valAx>
        <c:axId val="24357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7-4174-93AE-F1A48F7600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27-4174-93AE-F1A48F7600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27-4174-93AE-F1A48F7600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27-4174-93AE-F1A48F7600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27-4174-93AE-F1A48F76002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27-4174-93AE-F1A48F76002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027-4174-93AE-F1A48F76002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027-4174-93AE-F1A48F76002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27-4174-93AE-F1A48F760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666528"/>
        <c:axId val="277663248"/>
      </c:barChart>
      <c:catAx>
        <c:axId val="27766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63248"/>
        <c:crosses val="autoZero"/>
        <c:auto val="1"/>
        <c:lblAlgn val="ctr"/>
        <c:lblOffset val="100"/>
        <c:noMultiLvlLbl val="0"/>
      </c:catAx>
      <c:valAx>
        <c:axId val="27766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6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2</c:v>
                </c:pt>
                <c:pt idx="8">
                  <c:v>20</c:v>
                </c:pt>
                <c:pt idx="9">
                  <c:v>5</c:v>
                </c:pt>
                <c:pt idx="10">
                  <c:v>5</c:v>
                </c:pt>
                <c:pt idx="11">
                  <c:v>7</c:v>
                </c:pt>
                <c:pt idx="12">
                  <c:v>11</c:v>
                </c:pt>
                <c:pt idx="13">
                  <c:v>5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B9-45E8-AC00-12234C61DA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B9-45E8-AC00-12234C61DA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12</c:v>
                </c:pt>
                <c:pt idx="6">
                  <c:v>29</c:v>
                </c:pt>
                <c:pt idx="7">
                  <c:v>7</c:v>
                </c:pt>
                <c:pt idx="8">
                  <c:v>14</c:v>
                </c:pt>
                <c:pt idx="9">
                  <c:v>16</c:v>
                </c:pt>
                <c:pt idx="10">
                  <c:v>10</c:v>
                </c:pt>
                <c:pt idx="11">
                  <c:v>4</c:v>
                </c:pt>
                <c:pt idx="12">
                  <c:v>9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15</c:v>
                </c:pt>
                <c:pt idx="19">
                  <c:v>8</c:v>
                </c:pt>
                <c:pt idx="20">
                  <c:v>3</c:v>
                </c:pt>
                <c:pt idx="21">
                  <c:v>9</c:v>
                </c:pt>
                <c:pt idx="22">
                  <c:v>1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B9-45E8-AC00-12234C61DA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B9-45E8-AC00-12234C61DA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16</c:v>
                </c:pt>
                <c:pt idx="7">
                  <c:v>368</c:v>
                </c:pt>
                <c:pt idx="8">
                  <c:v>177</c:v>
                </c:pt>
                <c:pt idx="9">
                  <c:v>155</c:v>
                </c:pt>
                <c:pt idx="10">
                  <c:v>155</c:v>
                </c:pt>
                <c:pt idx="11">
                  <c:v>73</c:v>
                </c:pt>
                <c:pt idx="12">
                  <c:v>13</c:v>
                </c:pt>
                <c:pt idx="13">
                  <c:v>7</c:v>
                </c:pt>
                <c:pt idx="14">
                  <c:v>3</c:v>
                </c:pt>
                <c:pt idx="15">
                  <c:v>8</c:v>
                </c:pt>
                <c:pt idx="16">
                  <c:v>10</c:v>
                </c:pt>
                <c:pt idx="17">
                  <c:v>8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11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B9-45E8-AC00-12234C61DA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7B9-45E8-AC00-12234C61DA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B9-45E8-AC00-12234C61DA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7B9-45E8-AC00-12234C61DA1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7B9-45E8-AC00-12234C61D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61232"/>
        <c:axId val="278358936"/>
      </c:lineChart>
      <c:catAx>
        <c:axId val="27836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58936"/>
        <c:crosses val="autoZero"/>
        <c:auto val="1"/>
        <c:lblAlgn val="ctr"/>
        <c:lblOffset val="100"/>
        <c:noMultiLvlLbl val="0"/>
      </c:catAx>
      <c:valAx>
        <c:axId val="27835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F9-45D9-8A60-D3D5389CDB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F9-45D9-8A60-D3D5389CDB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F9-45D9-8A60-D3D5389CDB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F9-45D9-8A60-D3D5389CDB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F9-45D9-8A60-D3D5389CDB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F9-45D9-8A60-D3D5389CDB9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F9-45D9-8A60-D3D5389CDB9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2F9-45D9-8A60-D3D5389CDB9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F9-45D9-8A60-D3D5389CD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363528"/>
        <c:axId val="278363856"/>
      </c:barChart>
      <c:catAx>
        <c:axId val="27836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3856"/>
        <c:crosses val="autoZero"/>
        <c:auto val="1"/>
        <c:lblAlgn val="ctr"/>
        <c:lblOffset val="100"/>
        <c:noMultiLvlLbl val="0"/>
      </c:catAx>
      <c:valAx>
        <c:axId val="27836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15</c:v>
                </c:pt>
                <c:pt idx="1">
                  <c:v>0</c:v>
                </c:pt>
                <c:pt idx="2">
                  <c:v>29</c:v>
                </c:pt>
                <c:pt idx="3">
                  <c:v>1</c:v>
                </c:pt>
                <c:pt idx="4">
                  <c:v>10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4-40B0-BAD5-3D2DEED59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04-40B0-BAD5-3D2DEED59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04-40B0-BAD5-3D2DEED59A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04-40B0-BAD5-3D2DEED59A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7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04-40B0-BAD5-3D2DEED59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489360"/>
        <c:axId val="279492312"/>
      </c:barChart>
      <c:catAx>
        <c:axId val="27948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92312"/>
        <c:crosses val="autoZero"/>
        <c:auto val="1"/>
        <c:lblAlgn val="ctr"/>
        <c:lblOffset val="100"/>
        <c:noMultiLvlLbl val="0"/>
      </c:catAx>
      <c:valAx>
        <c:axId val="27949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8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 FULL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4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586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37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2975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86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5247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55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6085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888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4312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116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7672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33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5390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584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2117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1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7513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58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292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02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Retweets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9328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527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1476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70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Replies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9784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96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090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08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574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606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7235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264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7155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26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0682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373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25321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440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6275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7758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6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@ahmad_alabbad13 - 2016-12-18 23:38:38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الف شكر لكم علي سرعة الرد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23:41:06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26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@ahmad_alabbad13 - 2016-12-18 23:31:39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اي مطاعم الي فيها خصم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23:37:11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20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@AnaMisin - 2016-12-18 23:26:28</a:t>
                      </a:r>
                      <a:r>
                        <a:rPr lang="en-US" sz="1000"/>
                        <a:t>
@AMarafi Obviously, Google is not @NBKPage's best friend.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7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@6b83ea1312394d2 - 2016-12-18 23:15:59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 اعانة جامعة الكويت متى تنزل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23:20:12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98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@v_8807 - 2016-12-18 23:05:25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راتب دعم العماله متى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23:17:50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4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@A_M_ALnabhn - 2016-12-18 22:50:49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صباح الخير متي تنزل اعانة الخرجين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22:58:31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78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@jam3y_ml8oof - 2016-12-18 22:31:36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شكرا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60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@MeithaFahd - 2016-12-18 22:19:26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ما إشتقت؟ 
ما حنّيت ؟
ما حن قلبك؟ 
ما غافلك شوقك و وداك لطريقي , وجيت لي؟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4254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88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3682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790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0548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722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@afrah335000 - 2016-12-18 22:08:24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أركان الاسلام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42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@fhdbgc - 2016-12-18 22:08:23</a:t>
                      </a:r>
                      <a:r>
                        <a:rPr lang="en-US" sz="1000"/>
                        <a:t>
@NBKPage @Q8A_y </a:t>
                      </a:r>
                      <a:r>
                        <a:rPr lang="ar-AE" sz="1000"/>
                        <a:t>براة ذمه تقعد ٣ اسابيع بنك سي ولاكن الوعد البنك المركزي ان شاء الله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40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@_simplydark - 2016-12-18 22:07:19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مسحوب مني ١٠ د.ك بدون ما انا اسحب شنو السبب ؟؟؟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22:12:40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@omalifa - 2016-12-18 22:06:28</a:t>
                      </a:r>
                      <a:r>
                        <a:rPr lang="en-US" sz="1000"/>
                        <a:t>
@BurganBankGroup </a:t>
                      </a:r>
                      <a:r>
                        <a:rPr lang="ar-AE" sz="1000"/>
                        <a:t>عليهم بالعافية والفال لنا </a:t>
                      </a:r>
                      <a:r>
                        <a:rPr lang="en-US" sz="1000"/>
                        <a:t>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41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@ffnew980 - 2016-12-18 21:59:48</a:t>
                      </a:r>
                      <a:r>
                        <a:rPr lang="en-US" sz="1000"/>
                        <a:t>
@sjic_90 @NBKPage </a:t>
                      </a:r>
                      <a:r>
                        <a:rPr lang="ar-AE" sz="1000"/>
                        <a:t>فصيل العنزي ممكن خاص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1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@ABDULLA_AL3JMI_ - 2016-12-18 21:52:55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شاركت بالفانتزي يطلع لي الحساب مغلق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22:02:33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91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21:45:30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زين علچ بوسهم هدية جبر خاطر </a:t>
                      </a:r>
                      <a:r>
                        <a:rPr lang="en-US" sz="1000"/>
                        <a:t>💔
</a:t>
                      </a:r>
                      <a:r>
                        <a:rPr lang="ar-AE" sz="1000"/>
                        <a:t>شدعوه ٦ سنين ماشفت منكم شي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21:44:49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خلاص لاتعصبون بس غيروا بطاقتي مالت الشباب ترى توظفت </a:t>
                      </a:r>
                      <a:r>
                        <a:rPr lang="en-US" sz="1000"/>
                        <a:t>💔🚶🏻‍♀️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4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21:43:56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خلوها ١٠ الاف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568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82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5756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420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60502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02222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70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21:43:13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ولا تزعلون ربع مليون راضية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35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21:42:57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عشان خاطركم خلوها نص مليون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1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21:42:30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مليون د.ك مااقول لا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21:41:55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شوفوا مادام اليوم عيد ميلادي ابي هدية منكم ☺️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8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@Shahd_alDughaim - 2016-12-18 21:37:16</a:t>
                      </a:r>
                      <a:r>
                        <a:rPr lang="en-US" sz="1000"/>
                        <a:t>
@KFHGroup @12o_4 </a:t>
                      </a:r>
                      <a:r>
                        <a:rPr lang="ar-AE" sz="1000"/>
                        <a:t>نص بنص انا وياج </a:t>
                      </a:r>
                      <a:r>
                        <a:rPr lang="en-US" sz="1000"/>
                        <a:t>😂💔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25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@manooolaaa933 - 2016-12-18 21:35:23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هذا كلام الصج لكن من فضلك تتاكد لان الاعانه نازله عندنا بالسستم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21:40:24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9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@manooolaaa933 - 2016-12-18 21:31:44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مشكور اخوي سعد انتم البنك الافضل بالنسبه 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21:32:48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68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@madride_11 - 2016-12-18 21:30:21</a:t>
                      </a:r>
                      <a:r>
                        <a:rPr lang="en-US" sz="1000"/>
                        <a:t>
@BaderAlarouj @NBKPage </a:t>
                      </a:r>
                      <a:r>
                        <a:rPr lang="ar-AE" sz="1000"/>
                        <a:t>ههههههه شدعوه مو لهدرجه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199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808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82817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441731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097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5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21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@VF21_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(2), @Gulf_Bank (1), @Bankboubyan (1), @ALTijariCBK (2), @BurganBankGroup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23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@Monk_80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42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@Le_3taibi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7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@FayAlAzmi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44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@RK_Mohd7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39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@F1L1l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(1), @Gulf_Bank (1), @Bankboubyan (1), @ALTijariCBK (1),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94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@Alenzii_FM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1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55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@fffff201511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3546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84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0734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77480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8497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79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@alajmi62s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61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@shoog222i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1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@mahmoud_hafeez2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75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@lawyer_ea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(3), @Gulf_Bank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53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@hhjghh6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@Bankboubyan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77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@khaledalshraid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1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@msh3eri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61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@La6of_almuhaini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5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@wahaalwid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76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@ichraktchams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996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134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70753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68926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2942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4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@mahmoud10822103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0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@kwaked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00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@yA9LFfgOtCLtmrS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27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@K27x_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4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@woni131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030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356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947962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02372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29970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216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4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@6b83ea1312394d2 - 2016-12-18 23:15:59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 اعانة جامعة الكويت متى تنزل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23:20:12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@A_M_ALnabhn - 2016-12-18 22:50:49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صباح الخير متي تنزل اعانة الخرجين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22:58:31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4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@MeithaFahd - 2016-12-18 22:19:26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ما إشتقت؟ 
ما حنّيت ؟
ما حن قلبك؟ 
ما غافلك شوقك و وداك لطريقي , وجيت لي؟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@_simplydark - 2016-12-18 22:07:19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مسحوب مني ١٠ د.ك بدون ما انا اسحب شنو السبب ؟؟؟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22:12:40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94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@Noorii_404 - 2016-12-18 21:23:21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هل صحيح يوجد قرض طلابي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76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@el2jmi0 - 2016-12-18 21:04:59</a:t>
                      </a:r>
                      <a:r>
                        <a:rPr lang="en-US" sz="1000"/>
                        <a:t>
@Bankboubyan  </a:t>
                      </a:r>
                      <a:r>
                        <a:rPr lang="ar-AE" sz="1000"/>
                        <a:t>وين اعانتي ليش ما نزلتوها؟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21:05:51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5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@Mixekya - 2016-12-18 20:43:50</a:t>
                      </a:r>
                      <a:r>
                        <a:rPr lang="en-US" sz="1000"/>
                        <a:t>
@Gulf_Bank </a:t>
                      </a:r>
                      <a:r>
                        <a:rPr lang="ar-AE" sz="1000"/>
                        <a:t>متى اعانه جامعه الكويت ان شاءالله ؟ </a:t>
                      </a:r>
                      <a:r>
                        <a:rPr lang="en-US" sz="1000"/>
                        <a:t>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21:42:09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95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@ABDULLA_AL3JMI_ - 2016-12-18 20:16:55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حساب الفانتزي مسكر ليش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21:00:06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123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6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660780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1398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93074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7192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61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@mjnon_almrngy - 2016-12-18 18:58:56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اخوي مساعدات الشئون مانزلت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21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@razoooq - 2016-12-18 18:35:37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السلام عليكم
يعطيكم العافيه 
انا بفتح حساب عندكم 
وبعرف في عروض ؟ 
مع العلم اني بفتح حساب حق التوظيف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3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@na104444 - 2016-12-18 18:35:05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لو سمحت استفسار ابي الفوائد  كم بالميه ارجو الرد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18:37:17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50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@3nzrut - 2016-12-18 18:05:17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اخوي متى العاده ينزل راتب الديوان الاميري؟
اي تاريخ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18:06:57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12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@mjnon_almrngy - 2016-12-18 16:45:18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اخوي مساعدات الشئون مانزلت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19/12/2016 14:27:23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9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@397_54 - 2016-12-18 16:42:12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تنزلون الشؤون ؟؟ وليش التأخير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16:45:40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47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@_A262 - 2016-12-18 16:25:19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متى اعانة قست ؟ </a:t>
                      </a:r>
                      <a:r>
                        <a:rPr lang="en-US" sz="1000"/>
                        <a:t>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16:30:23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845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64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091164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98923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35112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8770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5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@al7waroooon - 2016-12-18 15:48:39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ايداع الشئون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15:49:12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5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@MuniAlk - 2016-12-18 15:29:54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سلام عليكم متى تنزل معاشات الشئون الاجتماعيه؟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15:30:45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63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@a6oooooooooo2 - 2016-12-18 14:50:27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ما نزلت معاشات شون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14:52:37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60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@fuvyjftnji - 2016-12-18 14:36:03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تنزل مساعدات الشؤون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9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@s_gntl - 2016-12-18 14:17:09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متى اعانه طلبة كلية القانون الكويتيه العالميه؟
@</a:t>
                      </a:r>
                      <a:r>
                        <a:rPr lang="en-US" sz="1000"/>
                        <a:t>Bankboubyan 
#kilaw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19/12/2016 01:43:13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1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@smaosm23 - 2016-12-18 14:07:45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السلام عليكم ، متى ينزل معاش الشؤون لربات البيوت؟!! @</a:t>
                      </a:r>
                      <a:r>
                        <a:rPr lang="en-US" sz="1000"/>
                        <a:t>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14:08:39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72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@amjk83 - 2016-12-18 13:47:53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عليكم. بطاقة السحب الآلي و الفيزا منتهين من شهر ٦. شكثر تطول اذا بطلب بدل من الفرع؟ يصير اطلبها من فرع المطار؟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13:49:29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0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@Q8girl24 - 2016-12-18 12:54:37</a:t>
                      </a:r>
                      <a:r>
                        <a:rPr lang="en-US" sz="1000"/>
                        <a:t>
@Bankboubyan  </a:t>
                      </a:r>
                      <a:r>
                        <a:rPr lang="ar-AE" sz="1000"/>
                        <a:t>السلام عليكم إذا بحول إعانتي ليه بنك 
بوبيان شنو المطلوب؟ وجم شهر توقف الاعانه؟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13:34:52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2218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302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59760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22910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87755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1131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10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@q8__811 - 2016-12-18 12:45:51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، لوسمحت متى تنزل اعانة الجامعه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12:46:14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28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@AMarafi - 2016-12-18 12:45:31</a:t>
                      </a:r>
                      <a:r>
                        <a:rPr lang="en-US" sz="1000"/>
                        <a:t>
@NBKPage NFC? Apple Pay?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12:55:37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599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273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1385</Words>
  <Application>Microsoft Office PowerPoint</Application>
  <PresentationFormat>On-screen Show (4:3)</PresentationFormat>
  <Paragraphs>398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TW FULL</vt:lpstr>
      <vt:lpstr>Tweets Total</vt:lpstr>
      <vt:lpstr>Following Change Rate</vt:lpstr>
      <vt:lpstr>Own Tweets</vt:lpstr>
      <vt:lpstr>Tweets Change</vt:lpstr>
      <vt:lpstr>Own Tweets By Weekday</vt:lpstr>
      <vt:lpstr>Own Tweets By Hour</vt:lpstr>
      <vt:lpstr>Replies To Users</vt:lpstr>
      <vt:lpstr>Tweet Type Distribution</vt:lpstr>
      <vt:lpstr>Retweets</vt:lpstr>
      <vt:lpstr>Average Likes Per Own Tweet</vt:lpstr>
      <vt:lpstr>Average Retweets Per Own Tweet</vt:lpstr>
      <vt:lpstr>Average Interactions Per Own Tweet</vt:lpstr>
      <vt:lpstr>Average Replies Per Own Tweet</vt:lpstr>
      <vt:lpstr>Mentions</vt:lpstr>
      <vt:lpstr>Mentions By Weekday</vt:lpstr>
      <vt:lpstr>Mentions By Hour</vt:lpstr>
      <vt:lpstr>Response Times</vt:lpstr>
      <vt:lpstr>Response Times Distribution</vt:lpstr>
      <vt:lpstr>Mentions Table - 1 of 3</vt:lpstr>
      <vt:lpstr>Mentions Table - 2 of 3</vt:lpstr>
      <vt:lpstr>Mentions Table - 3 of 3</vt:lpstr>
      <vt:lpstr>Key Influencers - 1 of 3</vt:lpstr>
      <vt:lpstr>Key Influencers - 2 of 3</vt:lpstr>
      <vt:lpstr>Key Influencers - 3 of 3</vt:lpstr>
      <vt:lpstr>Questions Table - 1 of 4</vt:lpstr>
      <vt:lpstr>Questions Table - 2 of 4</vt:lpstr>
      <vt:lpstr>Questions Table - 3 of 4</vt:lpstr>
      <vt:lpstr>Questions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FULL</dc:title>
  <dc:creator>Administrator</dc:creator>
  <cp:lastModifiedBy>Administrator</cp:lastModifiedBy>
  <cp:revision>1</cp:revision>
  <dcterms:created xsi:type="dcterms:W3CDTF">2016-12-21T14:18:26Z</dcterms:created>
  <dcterms:modified xsi:type="dcterms:W3CDTF">2016-12-21T14:19:26Z</dcterms:modified>
</cp:coreProperties>
</file>