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223249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4714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6549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7460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882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5884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9525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0609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758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45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98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372476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98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@Gulf_Bank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314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673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315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06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458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@BurganBankGroup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5376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8505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133</Words>
  <Application>Microsoft Office PowerPoint</Application>
  <PresentationFormat>On-screen Show (4:3)</PresentationFormat>
  <Paragraphs>83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Followers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Table</dc:title>
  <dc:creator>Administrator</dc:creator>
  <cp:lastModifiedBy>Administrator</cp:lastModifiedBy>
  <cp:revision>1</cp:revision>
  <dcterms:created xsi:type="dcterms:W3CDTF">2016-12-21T14:11:41Z</dcterms:created>
  <dcterms:modified xsi:type="dcterms:W3CDTF">2016-12-21T14:12:02Z</dcterms:modified>
</cp:coreProperties>
</file>