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smooth val="0"/>
          <c:extLst>
            <c:ext xmlns:c16="http://schemas.microsoft.com/office/drawing/2014/chart" uri="{C3380CC4-5D6E-409C-BE32-E72D297353CC}">
              <c16:uniqueId val="{00000000-ED1F-49CC-AF22-41DF050323D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smooth val="0"/>
          <c:extLst>
            <c:ext xmlns:c16="http://schemas.microsoft.com/office/drawing/2014/chart" uri="{C3380CC4-5D6E-409C-BE32-E72D297353CC}">
              <c16:uniqueId val="{00000001-ED1F-49CC-AF22-41DF050323D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smooth val="0"/>
          <c:extLst>
            <c:ext xmlns:c16="http://schemas.microsoft.com/office/drawing/2014/chart" uri="{C3380CC4-5D6E-409C-BE32-E72D297353CC}">
              <c16:uniqueId val="{00000002-ED1F-49CC-AF22-41DF050323D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Sheet1!$E$2:$E$4</c:f>
            </c:numRef>
          </c:val>
          <c:smooth val="0"/>
          <c:extLst>
            <c:ext xmlns:c16="http://schemas.microsoft.com/office/drawing/2014/chart" uri="{C3380CC4-5D6E-409C-BE32-E72D297353CC}">
              <c16:uniqueId val="{00000003-ED1F-49CC-AF22-41DF050323D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Sheet1!$F$2:$F$4</c:f>
            </c:numRef>
          </c:val>
          <c:smooth val="0"/>
          <c:extLst>
            <c:ext xmlns:c16="http://schemas.microsoft.com/office/drawing/2014/chart" uri="{C3380CC4-5D6E-409C-BE32-E72D297353CC}">
              <c16:uniqueId val="{00000004-ED1F-49CC-AF22-41DF050323D2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Sheet1!$G$2:$G$4</c:f>
            </c:numRef>
          </c:val>
          <c:smooth val="0"/>
          <c:extLst>
            <c:ext xmlns:c16="http://schemas.microsoft.com/office/drawing/2014/chart" uri="{C3380CC4-5D6E-409C-BE32-E72D297353CC}">
              <c16:uniqueId val="{00000005-ED1F-49CC-AF22-41DF050323D2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Sheet1!$H$2:$H$4</c:f>
            </c:numRef>
          </c:val>
          <c:smooth val="0"/>
          <c:extLst>
            <c:ext xmlns:c16="http://schemas.microsoft.com/office/drawing/2014/chart" uri="{C3380CC4-5D6E-409C-BE32-E72D297353CC}">
              <c16:uniqueId val="{00000006-ED1F-49CC-AF22-41DF050323D2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Sheet1!$I$2:$I$4</c:f>
            </c:numRef>
          </c:val>
          <c:smooth val="0"/>
          <c:extLst>
            <c:ext xmlns:c16="http://schemas.microsoft.com/office/drawing/2014/chart" uri="{C3380CC4-5D6E-409C-BE32-E72D297353CC}">
              <c16:uniqueId val="{00000007-ED1F-49CC-AF22-41DF050323D2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</c:f>
            </c:multiLvlStrRef>
          </c:cat>
          <c:val>
            <c:numRef>
              <c:f>Sheet1!$J$2:$J$4</c:f>
            </c:numRef>
          </c:val>
          <c:smooth val="0"/>
          <c:extLst>
            <c:ext xmlns:c16="http://schemas.microsoft.com/office/drawing/2014/chart" uri="{C3380CC4-5D6E-409C-BE32-E72D297353CC}">
              <c16:uniqueId val="{00000008-ED1F-49CC-AF22-41DF050323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836808"/>
        <c:axId val="225837136"/>
      </c:lineChart>
      <c:catAx>
        <c:axId val="22583680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837136"/>
        <c:crosses val="autoZero"/>
        <c:auto val="1"/>
        <c:lblAlgn val="ctr"/>
        <c:lblOffset val="100"/>
        <c:noMultiLvlLbl val="0"/>
      </c:catAx>
      <c:valAx>
        <c:axId val="22583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83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Comments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0921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12/18/2016 - 12/20/2016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9745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Comments Per Post</dc:title>
  <dc:creator>Administrator</dc:creator>
  <cp:lastModifiedBy>Administrator</cp:lastModifiedBy>
  <cp:revision>1</cp:revision>
  <dcterms:created xsi:type="dcterms:W3CDTF">2016-12-21T13:48:30Z</dcterms:created>
  <dcterms:modified xsi:type="dcterms:W3CDTF">2016-12-21T13:48:33Z</dcterms:modified>
</cp:coreProperties>
</file>