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27</c:v>
                </c:pt>
                <c:pt idx="1">
                  <c:v>28</c:v>
                </c:pt>
                <c:pt idx="2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A9-4541-958B-04E7934237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A9-4541-958B-04E7934237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9A9-4541-958B-04E7934237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17</c:v>
                </c:pt>
                <c:pt idx="1">
                  <c:v>21</c:v>
                </c:pt>
                <c:pt idx="2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9A9-4541-958B-04E79342376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27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9A9-4541-958B-04E79342376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5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9A9-4541-958B-04E79342376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9A9-4541-958B-04E79342376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5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9A9-4541-958B-04E79342376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18/12/2016</c:v>
                </c:pt>
                <c:pt idx="1">
                  <c:v>19/12/2016</c:v>
                </c:pt>
                <c:pt idx="2">
                  <c:v>20/12/2016</c:v>
                </c:pt>
              </c:strCache>
            </c:strRef>
          </c:cat>
          <c:val>
            <c:numRef>
              <c:f>Sheet1!$J$2:$J$4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9A9-4541-958B-04E7934237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267464"/>
        <c:axId val="233269104"/>
      </c:lineChart>
      <c:catAx>
        <c:axId val="23326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69104"/>
        <c:crosses val="autoZero"/>
        <c:auto val="1"/>
        <c:lblAlgn val="ctr"/>
        <c:lblOffset val="100"/>
        <c:noMultiLvlLbl val="0"/>
      </c:catAx>
      <c:valAx>
        <c:axId val="23326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6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Reactions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59751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12/18/2016 - 12/20/2016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7954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Reactions Per Post</dc:title>
  <dc:creator>Administrator</dc:creator>
  <cp:lastModifiedBy>Administrator</cp:lastModifiedBy>
  <cp:revision>1</cp:revision>
  <dcterms:created xsi:type="dcterms:W3CDTF">2016-12-21T13:42:55Z</dcterms:created>
  <dcterms:modified xsi:type="dcterms:W3CDTF">2016-12-21T13:43:04Z</dcterms:modified>
</cp:coreProperties>
</file>