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39-482D-AED4-B82C606FD9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39-482D-AED4-B82C606FD9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39-482D-AED4-B82C606FD9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39-482D-AED4-B82C606FD98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B39-482D-AED4-B82C606FD98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B39-482D-AED4-B82C606FD98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B39-482D-AED4-B82C606FD98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B39-482D-AED4-B82C606FD98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B39-482D-AED4-B82C606FD9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693008"/>
        <c:axId val="226694320"/>
      </c:lineChart>
      <c:catAx>
        <c:axId val="22669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694320"/>
        <c:crosses val="autoZero"/>
        <c:auto val="1"/>
        <c:lblAlgn val="ctr"/>
        <c:lblOffset val="100"/>
        <c:noMultiLvlLbl val="0"/>
      </c:catAx>
      <c:valAx>
        <c:axId val="22669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69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719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454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Reactions Per Post</dc:title>
  <dc:creator>Administrator</dc:creator>
  <cp:lastModifiedBy>Administrator</cp:lastModifiedBy>
  <cp:revision>1</cp:revision>
  <dcterms:created xsi:type="dcterms:W3CDTF">2016-12-21T13:42:11Z</dcterms:created>
  <dcterms:modified xsi:type="dcterms:W3CDTF">2016-12-21T13:42:14Z</dcterms:modified>
</cp:coreProperties>
</file>